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5" r:id="rId1"/>
    <p:sldMasterId id="2147483668" r:id="rId2"/>
  </p:sldMasterIdLst>
  <p:notesMasterIdLst>
    <p:notesMasterId r:id="rId30"/>
  </p:notesMasterIdLst>
  <p:sldIdLst>
    <p:sldId id="263" r:id="rId3"/>
    <p:sldId id="262" r:id="rId4"/>
    <p:sldId id="264" r:id="rId5"/>
    <p:sldId id="292" r:id="rId6"/>
    <p:sldId id="293" r:id="rId7"/>
    <p:sldId id="270" r:id="rId8"/>
    <p:sldId id="267" r:id="rId9"/>
    <p:sldId id="265" r:id="rId10"/>
    <p:sldId id="268" r:id="rId11"/>
    <p:sldId id="290" r:id="rId12"/>
    <p:sldId id="288" r:id="rId13"/>
    <p:sldId id="276" r:id="rId14"/>
    <p:sldId id="278" r:id="rId15"/>
    <p:sldId id="271" r:id="rId16"/>
    <p:sldId id="280" r:id="rId17"/>
    <p:sldId id="256" r:id="rId18"/>
    <p:sldId id="282" r:id="rId19"/>
    <p:sldId id="283" r:id="rId20"/>
    <p:sldId id="274" r:id="rId21"/>
    <p:sldId id="269" r:id="rId22"/>
    <p:sldId id="285" r:id="rId23"/>
    <p:sldId id="272" r:id="rId24"/>
    <p:sldId id="289" r:id="rId25"/>
    <p:sldId id="273" r:id="rId26"/>
    <p:sldId id="286" r:id="rId27"/>
    <p:sldId id="287" r:id="rId28"/>
    <p:sldId id="29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F2CA4C-4546-3EAA-DDC2-068484C49547}" name="Pedro Ramos" initials="PR" userId="Pedro Ramo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4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E68A3-BBC9-6F4F-8180-E08C91E2C55D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C677E-A398-9C4E-8799-1C87E1109F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6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69C3-28CE-7845-B834-D1E2E6A7D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DA7F7-ECAA-A64A-854D-9A52B20303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tIns="14400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364AF816-41D8-9449-BD59-1BC9EFD54E4B}"/>
              </a:ext>
            </a:extLst>
          </p:cNvPr>
          <p:cNvSpPr/>
          <p:nvPr userDrawn="1"/>
        </p:nvSpPr>
        <p:spPr>
          <a:xfrm>
            <a:off x="1524000" y="3602037"/>
            <a:ext cx="9144000" cy="457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EB7504-323F-C748-99B4-0050B8CD6D6A}"/>
              </a:ext>
            </a:extLst>
          </p:cNvPr>
          <p:cNvSpPr/>
          <p:nvPr userDrawn="1"/>
        </p:nvSpPr>
        <p:spPr>
          <a:xfrm>
            <a:off x="1646518" y="2398293"/>
            <a:ext cx="8898965" cy="1030707"/>
          </a:xfrm>
          <a:prstGeom prst="rect">
            <a:avLst/>
          </a:prstGeom>
          <a:solidFill>
            <a:schemeClr val="accent2">
              <a:alpha val="8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2160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4800" b="0" i="0" u="none" strike="noStrike" cap="none" spc="64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charset="0"/>
                <a:ea typeface="Century Gothic" charset="0"/>
                <a:cs typeface="Century Gothic" charset="0"/>
                <a:sym typeface="Helvetica Neue"/>
              </a:rPr>
              <a:t>PRESENT TECHNOLOGIES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2C801-469A-FD48-8ECE-D2DC65F928EA}"/>
              </a:ext>
            </a:extLst>
          </p:cNvPr>
          <p:cNvSpPr/>
          <p:nvPr userDrawn="1"/>
        </p:nvSpPr>
        <p:spPr>
          <a:xfrm>
            <a:off x="3086473" y="3429000"/>
            <a:ext cx="6019054" cy="805551"/>
          </a:xfrm>
          <a:prstGeom prst="rect">
            <a:avLst/>
          </a:prstGeom>
          <a:solidFill>
            <a:srgbClr val="FFFFFF">
              <a:alpha val="8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216000" rIns="50800" bIns="2160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000" b="0" i="0" u="none" strike="noStrike" cap="none" spc="64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entury Gothic" panose="020B0502020202020204" pitchFamily="34" charset="0"/>
                <a:ea typeface="Open Sans Light" charset="0"/>
                <a:cs typeface="Open Sans Light" charset="0"/>
                <a:sym typeface="Helvetica Neue"/>
              </a:rPr>
              <a:t>WE ARE PRESENT BECAUSE WE CARE</a:t>
            </a:r>
          </a:p>
        </p:txBody>
      </p:sp>
    </p:spTree>
    <p:extLst>
      <p:ext uri="{BB962C8B-B14F-4D97-AF65-F5344CB8AC3E}">
        <p14:creationId xmlns:p14="http://schemas.microsoft.com/office/powerpoint/2010/main" val="87413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C7FC3A-63E6-DE40-8E16-1C84A2A9F6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2775"/>
            <a:ext cx="6172200" cy="23844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2BDB04D-9EF3-5F45-A33B-72861EF4F44A}"/>
              </a:ext>
            </a:extLst>
          </p:cNvPr>
          <p:cNvSpPr/>
          <p:nvPr userDrawn="1"/>
        </p:nvSpPr>
        <p:spPr>
          <a:xfrm>
            <a:off x="838200" y="3050540"/>
            <a:ext cx="6172200" cy="457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66AC266-01AE-A945-A64D-436BF590CF4D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8200" y="3429000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0121815-D423-F94A-A810-4F522CB528B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38200" y="4023359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Email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D26989-DE10-E647-9BAE-FFA355DA362F}"/>
              </a:ext>
            </a:extLst>
          </p:cNvPr>
          <p:cNvGrpSpPr/>
          <p:nvPr userDrawn="1"/>
        </p:nvGrpSpPr>
        <p:grpSpPr>
          <a:xfrm>
            <a:off x="4429255" y="6145547"/>
            <a:ext cx="3333491" cy="648560"/>
            <a:chOff x="4429255" y="6145547"/>
            <a:chExt cx="3333491" cy="6485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FF645C-3397-D14B-9944-FB340DF9FD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603" y="6145547"/>
              <a:ext cx="830793" cy="38369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838CB7-81E7-1449-9EA4-F8029D78A500}"/>
                </a:ext>
              </a:extLst>
            </p:cNvPr>
            <p:cNvSpPr/>
            <p:nvPr userDrawn="1"/>
          </p:nvSpPr>
          <p:spPr>
            <a:xfrm>
              <a:off x="4429255" y="6532497"/>
              <a:ext cx="3333491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100" dirty="0">
                  <a:solidFill>
                    <a:srgbClr val="EE7624"/>
                  </a:solidFill>
                  <a:latin typeface="Century Gothic" charset="0"/>
                  <a:ea typeface="Century Gothic" charset="0"/>
                  <a:cs typeface="Century Gothic" charset="0"/>
                </a:rPr>
                <a:t>WWW.PRESENT-TECHNOLOGIES.COM</a:t>
              </a:r>
              <a:endParaRPr lang="pt-PT" sz="1100" dirty="0">
                <a:solidFill>
                  <a:srgbClr val="EE7624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513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5"/>
          <p:cNvSpPr/>
          <p:nvPr userDrawn="1"/>
        </p:nvSpPr>
        <p:spPr>
          <a:xfrm>
            <a:off x="1376565" y="1265799"/>
            <a:ext cx="735138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200" cap="all" spc="1520">
                <a:solidFill>
                  <a:srgbClr val="53585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7600">
                <a:latin typeface="Century Gothic" charset="0"/>
                <a:ea typeface="Century Gothic" charset="0"/>
                <a:cs typeface="Century Gothic" charset="0"/>
              </a:rPr>
              <a:t>“</a:t>
            </a:r>
          </a:p>
        </p:txBody>
      </p:sp>
      <p:sp>
        <p:nvSpPr>
          <p:cNvPr id="5" name="Shape 46"/>
          <p:cNvSpPr/>
          <p:nvPr userDrawn="1"/>
        </p:nvSpPr>
        <p:spPr>
          <a:xfrm>
            <a:off x="10114515" y="1265799"/>
            <a:ext cx="717504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200" cap="all" spc="1520">
                <a:solidFill>
                  <a:srgbClr val="53585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7600">
                <a:latin typeface="Century Gothic" charset="0"/>
                <a:ea typeface="Century Gothic" charset="0"/>
                <a:cs typeface="Century Gothic" charset="0"/>
              </a:rPr>
              <a:t>”</a:t>
            </a:r>
          </a:p>
        </p:txBody>
      </p:sp>
      <p:sp>
        <p:nvSpPr>
          <p:cNvPr id="7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9" name="Shape 4"/>
          <p:cNvSpPr/>
          <p:nvPr userDrawn="1"/>
        </p:nvSpPr>
        <p:spPr>
          <a:xfrm>
            <a:off x="0" y="453"/>
            <a:ext cx="12192000" cy="7802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963818" y="1436099"/>
            <a:ext cx="8271908" cy="8162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02860"/>
            <a:ext cx="12192000" cy="415514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2" name="Shape 5"/>
          <p:cNvSpPr>
            <a:spLocks noGrp="1"/>
          </p:cNvSpPr>
          <p:nvPr>
            <p:ph type="title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84804380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4"/>
          <p:cNvSpPr>
            <a:spLocks noGrp="1"/>
          </p:cNvSpPr>
          <p:nvPr>
            <p:ph sz="quarter" idx="10"/>
          </p:nvPr>
        </p:nvSpPr>
        <p:spPr>
          <a:xfrm>
            <a:off x="844550" y="1882588"/>
            <a:ext cx="10502900" cy="4316506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9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Shape 4"/>
          <p:cNvSpPr/>
          <p:nvPr userDrawn="1"/>
        </p:nvSpPr>
        <p:spPr>
          <a:xfrm>
            <a:off x="0" y="453"/>
            <a:ext cx="12192000" cy="7802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2"/>
          </p:nvPr>
        </p:nvSpPr>
        <p:spPr>
          <a:xfrm>
            <a:off x="347761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05E56CC3-1F6D-3443-9D36-7B691C3059F3}" type="slidenum">
              <a:rPr lang="uk-UA" smtClean="0"/>
              <a:pPr/>
              <a:t>‹nº›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1714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"/>
          <p:cNvSpPr/>
          <p:nvPr userDrawn="1"/>
        </p:nvSpPr>
        <p:spPr>
          <a:xfrm rot="5400000" flipV="1">
            <a:off x="-3390300" y="3390300"/>
            <a:ext cx="6858000" cy="7740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7" name="Content Placeholder 24"/>
          <p:cNvSpPr>
            <a:spLocks noGrp="1"/>
          </p:cNvSpPr>
          <p:nvPr>
            <p:ph sz="quarter" idx="10"/>
          </p:nvPr>
        </p:nvSpPr>
        <p:spPr>
          <a:xfrm>
            <a:off x="844550" y="1882588"/>
            <a:ext cx="10502900" cy="4316506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  <a:lvl2pPr>
              <a:defRPr>
                <a:latin typeface="Century Gothic" charset="0"/>
                <a:ea typeface="Century Gothic" charset="0"/>
                <a:cs typeface="Century Gothic" charset="0"/>
              </a:defRPr>
            </a:lvl2pPr>
            <a:lvl3pPr>
              <a:defRPr>
                <a:latin typeface="Century Gothic" charset="0"/>
                <a:ea typeface="Century Gothic" charset="0"/>
                <a:cs typeface="Century Gothic" charset="0"/>
              </a:defRPr>
            </a:lvl3pPr>
            <a:lvl4pPr>
              <a:defRPr>
                <a:latin typeface="Century Gothic" charset="0"/>
                <a:ea typeface="Century Gothic" charset="0"/>
                <a:cs typeface="Century Gothic" charset="0"/>
              </a:defRPr>
            </a:lvl4pPr>
            <a:lvl5pPr>
              <a:defRPr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9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 spc="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184034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449083"/>
      </p:ext>
    </p:extLst>
  </p:cSld>
  <p:clrMapOvr>
    <a:masterClrMapping/>
  </p:clrMapOvr>
  <p:transition spd="slow">
    <p:push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200836" y="2703060"/>
            <a:ext cx="7790330" cy="827507"/>
          </a:xfrm>
          <a:prstGeom prst="rect">
            <a:avLst/>
          </a:prstGeom>
          <a:solidFill>
            <a:srgbClr val="EE7624">
              <a:alpha val="8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108000" rIns="25400" bIns="108000" numCol="1" spcCol="38100" rtlCol="0" anchor="ctr">
            <a:noAutofit/>
          </a:bodyPr>
          <a:lstStyle/>
          <a:p>
            <a:pPr marL="0" marR="0" indent="0" algn="ctr" defTabSz="41275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3300" b="0" i="0" u="none" strike="noStrike" cap="none" spc="32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entury Gothic" charset="0"/>
                <a:ea typeface="Century Gothic" charset="0"/>
                <a:cs typeface="Century Gothic" charset="0"/>
                <a:sym typeface="Helvetica Neue"/>
              </a:rPr>
              <a:t>PRESENT TECHNOLOGIES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3473824" y="3530567"/>
            <a:ext cx="5244354" cy="624374"/>
          </a:xfrm>
          <a:prstGeom prst="rect">
            <a:avLst/>
          </a:prstGeom>
          <a:solidFill>
            <a:schemeClr val="tx1">
              <a:alpha val="8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108000" rIns="25400" bIns="1080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32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ea typeface="Open Sans Light" charset="0"/>
                <a:cs typeface="Open Sans Light" charset="0"/>
                <a:sym typeface="Helvetica Neue"/>
              </a:rPr>
              <a:t>WE ARE PRESENT BECAUSE WE CARE</a:t>
            </a:r>
            <a:endParaRPr kumimoji="0" lang="pt-PT" sz="2200" b="0" i="0" u="none" strike="noStrike" cap="none" spc="32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 panose="020B0502020202020204" pitchFamily="34" charset="0"/>
              <a:ea typeface="Open Sans Light" charset="0"/>
              <a:cs typeface="Open Sans Light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2611475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73824" y="3898120"/>
            <a:ext cx="5244354" cy="624374"/>
          </a:xfrm>
          <a:prstGeom prst="rect">
            <a:avLst/>
          </a:prstGeom>
          <a:solidFill>
            <a:schemeClr val="tx1">
              <a:alpha val="83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108000" rIns="25400" bIns="108000" numCol="1" spcCol="38100" rtlCol="0" anchor="ctr">
            <a:spAutoFit/>
          </a:bodyPr>
          <a:lstStyle/>
          <a:p>
            <a:pPr marL="0" marR="0" indent="0" algn="ctr" defTabSz="41275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2200" b="0" i="0" u="none" strike="noStrike" cap="none" spc="32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entury Gothic" panose="020B0502020202020204" pitchFamily="34" charset="0"/>
                <a:ea typeface="Open Sans Light" charset="0"/>
                <a:cs typeface="Open Sans Light" charset="0"/>
                <a:sym typeface="Helvetica Neue"/>
              </a:rPr>
              <a:t>DELIVERING QUALITY SOFTWARE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200836" y="2511707"/>
            <a:ext cx="7790330" cy="1386413"/>
            <a:chOff x="4401671" y="4288307"/>
            <a:chExt cx="15580659" cy="2772826"/>
          </a:xfrm>
          <a:solidFill>
            <a:srgbClr val="EE7624"/>
          </a:solidFill>
        </p:grpSpPr>
        <p:sp>
          <p:nvSpPr>
            <p:cNvPr id="3" name="Rectangle 2"/>
            <p:cNvSpPr/>
            <p:nvPr userDrawn="1"/>
          </p:nvSpPr>
          <p:spPr>
            <a:xfrm>
              <a:off x="4401671" y="4288307"/>
              <a:ext cx="15580659" cy="277282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216000" rIns="50800" bIns="216000" numCol="1" spcCol="38100" rtlCol="0" anchor="ctr">
              <a:noAutofit/>
            </a:bodyPr>
            <a:lstStyle/>
            <a:p>
              <a:pPr marL="0" marR="0" indent="0" algn="ctr" defTabSz="41275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pt-PT" sz="3300" b="0" i="0" u="none" strike="noStrike" cap="none" spc="32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Open Sans" charset="0"/>
                <a:ea typeface="Open Sans" charset="0"/>
                <a:cs typeface="Open Sans" charset="0"/>
                <a:sym typeface="Helvetica Neue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 userDrawn="1"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0360" y="4842644"/>
              <a:ext cx="3603280" cy="1664152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679124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Ve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"/>
          <p:cNvSpPr/>
          <p:nvPr userDrawn="1"/>
        </p:nvSpPr>
        <p:spPr>
          <a:xfrm rot="5400000" flipV="1">
            <a:off x="-3390300" y="3390300"/>
            <a:ext cx="6858000" cy="7740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8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9" name="Shape 3"/>
          <p:cNvSpPr>
            <a:spLocks noGrp="1"/>
          </p:cNvSpPr>
          <p:nvPr>
            <p:ph type="sldNum" sz="quarter" idx="2"/>
          </p:nvPr>
        </p:nvSpPr>
        <p:spPr>
          <a:xfrm>
            <a:off x="330929" y="331895"/>
            <a:ext cx="36388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7" name="Shape 354"/>
          <p:cNvSpPr/>
          <p:nvPr userDrawn="1"/>
        </p:nvSpPr>
        <p:spPr>
          <a:xfrm>
            <a:off x="844550" y="2514600"/>
            <a:ext cx="3363946" cy="3363946"/>
          </a:xfrm>
          <a:prstGeom prst="ellipse">
            <a:avLst/>
          </a:prstGeom>
          <a:solidFill>
            <a:srgbClr val="EE7624">
              <a:alpha val="9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/>
            </a:lvl1pPr>
            <a:lvl2pPr marL="317500" indent="0" algn="ctr">
              <a:buNone/>
              <a:defRPr sz="1300"/>
            </a:lvl2pPr>
            <a:lvl3pPr marL="635000" indent="0" algn="ctr">
              <a:buNone/>
              <a:defRPr sz="1300"/>
            </a:lvl3pPr>
            <a:lvl4pPr marL="952500" indent="0" algn="ctr">
              <a:buNone/>
              <a:defRPr sz="1300"/>
            </a:lvl4pPr>
            <a:lvl5pPr marL="1270000" indent="0" algn="ctr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1828931" y="2931459"/>
            <a:ext cx="1395185" cy="904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1pPr>
            <a:lvl2pPr marL="317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2pPr>
            <a:lvl3pPr marL="635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3pPr>
            <a:lvl4pPr marL="952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4pPr>
            <a:lvl5pPr marL="1270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1386152" y="3835462"/>
            <a:ext cx="2280743" cy="5513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17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35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952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270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386152" y="4390465"/>
            <a:ext cx="2280744" cy="9681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  <a:lvl2pPr marL="317500" indent="0" algn="ctr">
              <a:buNone/>
              <a:defRPr sz="1300">
                <a:solidFill>
                  <a:schemeClr val="tx1"/>
                </a:solidFill>
              </a:defRPr>
            </a:lvl2pPr>
            <a:lvl3pPr marL="635000" indent="0" algn="ctr">
              <a:buNone/>
              <a:defRPr sz="1300">
                <a:solidFill>
                  <a:schemeClr val="tx1"/>
                </a:solidFill>
              </a:defRPr>
            </a:lvl3pPr>
            <a:lvl4pPr marL="952500" indent="0" algn="ctr">
              <a:buNone/>
              <a:defRPr sz="1300">
                <a:solidFill>
                  <a:schemeClr val="tx1"/>
                </a:solidFill>
              </a:defRPr>
            </a:lvl4pPr>
            <a:lvl5pPr marL="1270000" indent="0" algn="ctr"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1" name="Shape 354"/>
          <p:cNvSpPr/>
          <p:nvPr userDrawn="1"/>
        </p:nvSpPr>
        <p:spPr>
          <a:xfrm>
            <a:off x="4414027" y="2518273"/>
            <a:ext cx="3363946" cy="3363946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5398408" y="2935132"/>
            <a:ext cx="1395185" cy="904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1pPr>
            <a:lvl2pPr marL="317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2pPr>
            <a:lvl3pPr marL="635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3pPr>
            <a:lvl4pPr marL="952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4pPr>
            <a:lvl5pPr marL="1270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955629" y="3839135"/>
            <a:ext cx="2280743" cy="5513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17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35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952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270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4955629" y="4390465"/>
            <a:ext cx="2280744" cy="9681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  <a:lvl2pPr marL="317500" indent="0" algn="ctr">
              <a:buNone/>
              <a:defRPr sz="1300">
                <a:solidFill>
                  <a:schemeClr val="tx1"/>
                </a:solidFill>
              </a:defRPr>
            </a:lvl2pPr>
            <a:lvl3pPr marL="635000" indent="0" algn="ctr">
              <a:buNone/>
              <a:defRPr sz="1300">
                <a:solidFill>
                  <a:schemeClr val="tx1"/>
                </a:solidFill>
              </a:defRPr>
            </a:lvl3pPr>
            <a:lvl4pPr marL="952500" indent="0" algn="ctr">
              <a:buNone/>
              <a:defRPr sz="1300">
                <a:solidFill>
                  <a:schemeClr val="tx1"/>
                </a:solidFill>
              </a:defRPr>
            </a:lvl4pPr>
            <a:lvl5pPr marL="1270000" indent="0" algn="ctr"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5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/>
            </a:lvl1pPr>
          </a:lstStyle>
          <a:p>
            <a:r>
              <a:t>Title Text</a:t>
            </a:r>
          </a:p>
        </p:txBody>
      </p:sp>
      <p:sp>
        <p:nvSpPr>
          <p:cNvPr id="15" name="Shape 354"/>
          <p:cNvSpPr/>
          <p:nvPr userDrawn="1"/>
        </p:nvSpPr>
        <p:spPr>
          <a:xfrm>
            <a:off x="7983504" y="2514600"/>
            <a:ext cx="3363946" cy="3363946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8967885" y="2931459"/>
            <a:ext cx="1395185" cy="9040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000" b="1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1pPr>
            <a:lvl2pPr marL="317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2pPr>
            <a:lvl3pPr marL="635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3pPr>
            <a:lvl4pPr marL="9525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4pPr>
            <a:lvl5pPr marL="1270000" indent="0" algn="ctr">
              <a:buNone/>
              <a:defRPr sz="6000">
                <a:solidFill>
                  <a:schemeClr val="tx1"/>
                </a:solidFill>
                <a:latin typeface="Material Icons" charset="0"/>
                <a:ea typeface="Material Icons" charset="0"/>
                <a:cs typeface="Material Ico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8525106" y="3835462"/>
            <a:ext cx="2280743" cy="5513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317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35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9525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1270000" indent="0" algn="ctr">
              <a:buNone/>
              <a:defRPr sz="1300" b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8525106" y="4390465"/>
            <a:ext cx="2280744" cy="9681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  <a:lvl2pPr marL="317500" indent="0" algn="ctr">
              <a:buNone/>
              <a:defRPr sz="1300">
                <a:solidFill>
                  <a:schemeClr val="tx1"/>
                </a:solidFill>
              </a:defRPr>
            </a:lvl2pPr>
            <a:lvl3pPr marL="635000" indent="0" algn="ctr">
              <a:buNone/>
              <a:defRPr sz="1300">
                <a:solidFill>
                  <a:schemeClr val="tx1"/>
                </a:solidFill>
              </a:defRPr>
            </a:lvl3pPr>
            <a:lvl4pPr marL="952500" indent="0" algn="ctr">
              <a:buNone/>
              <a:defRPr sz="1300">
                <a:solidFill>
                  <a:schemeClr val="tx1"/>
                </a:solidFill>
              </a:defRPr>
            </a:lvl4pPr>
            <a:lvl5pPr marL="1270000" indent="0" algn="ctr">
              <a:buNone/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6012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 autoUpdateAnimBg="0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 autoUpdateAnimBg="0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15" grpId="0" animBg="1"/>
      <p:bldP spid="18" grpId="0" animBg="1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 autoUpdateAnimBg="0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12" presetClass="entr" presetSubtype="1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+ 4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1287982" y="2440277"/>
            <a:ext cx="1395185" cy="1395185"/>
          </a:xfrm>
          <a:prstGeom prst="ellipse">
            <a:avLst/>
          </a:prstGeom>
          <a:solidFill>
            <a:srgbClr val="EE7624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50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Shape 4"/>
          <p:cNvSpPr/>
          <p:nvPr userDrawn="1"/>
        </p:nvSpPr>
        <p:spPr>
          <a:xfrm rot="5400000" flipV="1">
            <a:off x="-3390300" y="3390300"/>
            <a:ext cx="6858000" cy="7740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845203" y="3835462"/>
            <a:ext cx="2280743" cy="5513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5203" y="4390465"/>
            <a:ext cx="2280744" cy="20103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7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 spc="0" baseline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4028483" y="2440277"/>
            <a:ext cx="1395185" cy="1395185"/>
          </a:xfrm>
          <a:prstGeom prst="ellipse">
            <a:avLst/>
          </a:prstGeom>
          <a:solidFill>
            <a:srgbClr val="EE7624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50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3585704" y="3835462"/>
            <a:ext cx="2280743" cy="5513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3585704" y="4390465"/>
            <a:ext cx="2280744" cy="20103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6768984" y="2440277"/>
            <a:ext cx="1395185" cy="1395185"/>
          </a:xfrm>
          <a:prstGeom prst="ellipse">
            <a:avLst/>
          </a:prstGeom>
          <a:solidFill>
            <a:srgbClr val="EE7624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50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6326205" y="3835462"/>
            <a:ext cx="2280743" cy="5513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6326206" y="4390465"/>
            <a:ext cx="2280744" cy="20103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9509486" y="2443950"/>
            <a:ext cx="1395185" cy="1395185"/>
          </a:xfrm>
          <a:prstGeom prst="ellipse">
            <a:avLst/>
          </a:prstGeom>
          <a:solidFill>
            <a:srgbClr val="EE7624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5000" b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lnSpc>
                <a:spcPct val="100000"/>
              </a:lnSpc>
              <a:buNone/>
              <a:defRPr sz="50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28"/>
          </p:nvPr>
        </p:nvSpPr>
        <p:spPr>
          <a:xfrm>
            <a:off x="9066707" y="3839135"/>
            <a:ext cx="2280743" cy="55133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9066707" y="4390465"/>
            <a:ext cx="2280744" cy="20103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spcBef>
                <a:spcPts val="0"/>
              </a:spcBef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01274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uiExpand="1" animBg="1" autoUpdateAnimBg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19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 autoUpdateAnimBg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 autoUpdateAnimBg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 autoUpdateAnimBg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771330-3D53-574C-B16E-1986E6CFBE9F}"/>
              </a:ext>
            </a:extLst>
          </p:cNvPr>
          <p:cNvSpPr/>
          <p:nvPr userDrawn="1"/>
        </p:nvSpPr>
        <p:spPr>
          <a:xfrm>
            <a:off x="1515429" y="2165350"/>
            <a:ext cx="1778000" cy="177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23DB5-23F2-C34B-AF5D-DD215EAE4B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97532" y="4045140"/>
            <a:ext cx="2413793" cy="63360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1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1045A89-B698-2143-8864-0DB8BBE8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2CF0DC7-790D-D647-9573-EC588D2D2BB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84668"/>
            <a:ext cx="10515600" cy="525462"/>
          </a:xfrm>
        </p:spPr>
        <p:txBody>
          <a:bodyPr tIns="1440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73FF97BF-B957-A84B-897E-744EDB392FB7}"/>
              </a:ext>
            </a:extLst>
          </p:cNvPr>
          <p:cNvSpPr/>
          <p:nvPr userDrawn="1"/>
        </p:nvSpPr>
        <p:spPr>
          <a:xfrm>
            <a:off x="0" y="0"/>
            <a:ext cx="45719" cy="685800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8684757-76F6-1441-A198-FE4F14F0BDA3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972429" y="2698550"/>
            <a:ext cx="864000" cy="8640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Material Icons" panose="02000503000000000000" pitchFamily="2" charset="0"/>
                <a:ea typeface="Material Icons" panose="02000503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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BE0CF25-ACD9-B34B-AFCB-AF551CE44B5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678742"/>
            <a:ext cx="3132455" cy="188728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BB6F5E8-8111-1A4D-984C-3CA7B53AC9AC}"/>
              </a:ext>
            </a:extLst>
          </p:cNvPr>
          <p:cNvSpPr/>
          <p:nvPr userDrawn="1"/>
        </p:nvSpPr>
        <p:spPr>
          <a:xfrm>
            <a:off x="5207000" y="2165350"/>
            <a:ext cx="1778000" cy="177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4FA6D66-58CD-6040-B9DB-DE302A64421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889103" y="4045140"/>
            <a:ext cx="2413793" cy="63360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2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8FA59FB-55B6-5D4F-8866-A62D46A24E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664000" y="2698550"/>
            <a:ext cx="864000" cy="8640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Material Icons" panose="02000503000000000000" pitchFamily="2" charset="0"/>
                <a:ea typeface="Material Icons" panose="02000503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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2D9ABE5-5DA4-4249-A3A5-F4C489DBA9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29771" y="4678742"/>
            <a:ext cx="3132455" cy="188728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58675C4-5231-D34E-97F4-1702FCF1236F}"/>
              </a:ext>
            </a:extLst>
          </p:cNvPr>
          <p:cNvSpPr/>
          <p:nvPr userDrawn="1"/>
        </p:nvSpPr>
        <p:spPr>
          <a:xfrm>
            <a:off x="8898574" y="2165350"/>
            <a:ext cx="1778000" cy="177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80D413BB-8DCF-8E4C-8CD2-2672F5994B2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580677" y="4045140"/>
            <a:ext cx="2413793" cy="633602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3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68C1BC5-E282-EB45-BDC2-E4ADBB91334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355574" y="2698550"/>
            <a:ext cx="864000" cy="8640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Material Icons" panose="02000503000000000000" pitchFamily="2" charset="0"/>
                <a:ea typeface="Material Icons" panose="02000503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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4E30F68-ED84-A645-A3DA-457C7A62316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21345" y="4678742"/>
            <a:ext cx="3132455" cy="1887281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1FE0B9EE-ACE4-2348-B03E-76745353A8D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91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2"/>
          </p:nvPr>
        </p:nvSpPr>
        <p:spPr>
          <a:xfrm>
            <a:off x="321733" y="336176"/>
            <a:ext cx="382274" cy="287258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Shape 4"/>
          <p:cNvSpPr/>
          <p:nvPr userDrawn="1"/>
        </p:nvSpPr>
        <p:spPr>
          <a:xfrm>
            <a:off x="0" y="453"/>
            <a:ext cx="12192000" cy="7802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3449171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/>
            </a:lvl1pPr>
            <a:lvl2pPr marL="317500" indent="0" algn="ctr">
              <a:buNone/>
              <a:defRPr sz="1300"/>
            </a:lvl2pPr>
            <a:lvl3pPr marL="635000" indent="0" algn="ctr">
              <a:buNone/>
              <a:defRPr sz="1300"/>
            </a:lvl3pPr>
            <a:lvl4pPr marL="952500" indent="0" algn="ctr">
              <a:buNone/>
              <a:defRPr sz="1300"/>
            </a:lvl4pPr>
            <a:lvl5pPr marL="1270000" indent="0" algn="ctr">
              <a:buNone/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9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2758419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937865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5"/>
          <p:cNvSpPr/>
          <p:nvPr userDrawn="1"/>
        </p:nvSpPr>
        <p:spPr>
          <a:xfrm>
            <a:off x="1376565" y="1265799"/>
            <a:ext cx="735138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200" cap="all" spc="1520">
                <a:solidFill>
                  <a:srgbClr val="53585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7600">
                <a:latin typeface="Century Gothic" charset="0"/>
                <a:ea typeface="Century Gothic" charset="0"/>
                <a:cs typeface="Century Gothic" charset="0"/>
              </a:rPr>
              <a:t>“</a:t>
            </a:r>
          </a:p>
        </p:txBody>
      </p:sp>
      <p:sp>
        <p:nvSpPr>
          <p:cNvPr id="5" name="Shape 46"/>
          <p:cNvSpPr/>
          <p:nvPr userDrawn="1"/>
        </p:nvSpPr>
        <p:spPr>
          <a:xfrm>
            <a:off x="10114515" y="1265799"/>
            <a:ext cx="717504" cy="1220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5200" cap="all" spc="1520">
                <a:solidFill>
                  <a:srgbClr val="53585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7600">
                <a:latin typeface="Century Gothic" charset="0"/>
                <a:ea typeface="Century Gothic" charset="0"/>
                <a:cs typeface="Century Gothic" charset="0"/>
              </a:rPr>
              <a:t>”</a:t>
            </a:r>
          </a:p>
        </p:txBody>
      </p:sp>
      <p:sp>
        <p:nvSpPr>
          <p:cNvPr id="7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9" name="Shape 4"/>
          <p:cNvSpPr/>
          <p:nvPr userDrawn="1"/>
        </p:nvSpPr>
        <p:spPr>
          <a:xfrm>
            <a:off x="0" y="453"/>
            <a:ext cx="12192000" cy="7802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963818" y="1436099"/>
            <a:ext cx="8271908" cy="81628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just">
              <a:buNone/>
              <a:defRPr sz="13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2702860"/>
            <a:ext cx="12192000" cy="4155141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2" name="Shape 5"/>
          <p:cNvSpPr>
            <a:spLocks noGrp="1"/>
          </p:cNvSpPr>
          <p:nvPr>
            <p:ph type="title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65062613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Rows + Lef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2554942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4550" y="2171700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844550" y="3953436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44550" y="3570194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844550" y="5351930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844550" y="4968688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45292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Rows + RIgh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2865493"/>
            <a:ext cx="4314046" cy="13173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4550" y="2482251"/>
            <a:ext cx="4314046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844550" y="4841957"/>
            <a:ext cx="4314046" cy="13173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44550" y="4458715"/>
            <a:ext cx="4314046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481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Rows + Lef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7033404" y="2865493"/>
            <a:ext cx="4314046" cy="13173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7033404" y="2482251"/>
            <a:ext cx="4314046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7033404" y="4841957"/>
            <a:ext cx="4314046" cy="13173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2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7033404" y="4458715"/>
            <a:ext cx="4314046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12457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2554942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4550" y="2171700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844550" y="3953436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844550" y="3570194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844550" y="5351930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844550" y="4968688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7040161" y="2554942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7040161" y="2171700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7040161" y="3953436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7040161" y="3570194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5"/>
          </p:nvPr>
        </p:nvSpPr>
        <p:spPr>
          <a:xfrm>
            <a:off x="7040161" y="5351929"/>
            <a:ext cx="4307289" cy="82027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6"/>
          </p:nvPr>
        </p:nvSpPr>
        <p:spPr>
          <a:xfrm>
            <a:off x="7040161" y="4968688"/>
            <a:ext cx="4307289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71418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panose="020B0502020202020204" pitchFamily="34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Montserrat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49" y="4067736"/>
            <a:ext cx="4978027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panose="020B0502020202020204" pitchFamily="34" charset="0"/>
              </a:defRPr>
            </a:lvl1pPr>
            <a:lvl2pPr marL="317500" indent="0" algn="l">
              <a:buNone/>
              <a:defRPr sz="900">
                <a:latin typeface="Century Gothic" panose="020B0502020202020204" pitchFamily="34" charset="0"/>
              </a:defRPr>
            </a:lvl2pPr>
            <a:lvl3pPr marL="635000" indent="0" algn="l">
              <a:buNone/>
              <a:defRPr sz="900">
                <a:latin typeface="Century Gothic" panose="020B0502020202020204" pitchFamily="34" charset="0"/>
              </a:defRPr>
            </a:lvl3pPr>
            <a:lvl4pPr marL="952500" indent="0" algn="l">
              <a:buNone/>
              <a:defRPr sz="900">
                <a:latin typeface="Century Gothic" panose="020B0502020202020204" pitchFamily="34" charset="0"/>
              </a:defRPr>
            </a:lvl4pPr>
            <a:lvl5pPr marL="1270000" indent="0" algn="l">
              <a:buNone/>
              <a:defRPr sz="9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panose="020B0502020202020204" pitchFamily="34" charset="0"/>
              </a:defRPr>
            </a:lvl1pPr>
            <a:lvl2pPr marL="317500" indent="0" algn="ctr">
              <a:buNone/>
              <a:defRPr sz="1300">
                <a:latin typeface="Century Gothic" panose="020B0502020202020204" pitchFamily="34" charset="0"/>
              </a:defRPr>
            </a:lvl2pPr>
            <a:lvl3pPr marL="635000" indent="0" algn="ctr">
              <a:buNone/>
              <a:defRPr sz="1300">
                <a:latin typeface="Century Gothic" panose="020B0502020202020204" pitchFamily="34" charset="0"/>
              </a:defRPr>
            </a:lvl3pPr>
            <a:lvl4pPr marL="952500" indent="0" algn="ctr">
              <a:buNone/>
              <a:defRPr sz="1300">
                <a:latin typeface="Century Gothic" panose="020B0502020202020204" pitchFamily="34" charset="0"/>
              </a:defRPr>
            </a:lvl4pPr>
            <a:lvl5pPr marL="1270000" indent="0" algn="ctr">
              <a:buNone/>
              <a:defRPr sz="13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panose="020B0502020202020204" pitchFamily="34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44549" y="2544856"/>
            <a:ext cx="4978027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pt-PT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369424" y="4067736"/>
            <a:ext cx="4978027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panose="020B0502020202020204" pitchFamily="34" charset="0"/>
              </a:defRPr>
            </a:lvl1pPr>
            <a:lvl2pPr marL="317500" indent="0" algn="l">
              <a:buNone/>
              <a:defRPr sz="900">
                <a:latin typeface="Century Gothic" panose="020B0502020202020204" pitchFamily="34" charset="0"/>
              </a:defRPr>
            </a:lvl2pPr>
            <a:lvl3pPr marL="635000" indent="0" algn="l">
              <a:buNone/>
              <a:defRPr sz="900">
                <a:latin typeface="Century Gothic" panose="020B0502020202020204" pitchFamily="34" charset="0"/>
              </a:defRPr>
            </a:lvl3pPr>
            <a:lvl4pPr marL="952500" indent="0" algn="l">
              <a:buNone/>
              <a:defRPr sz="900">
                <a:latin typeface="Century Gothic" panose="020B0502020202020204" pitchFamily="34" charset="0"/>
              </a:defRPr>
            </a:lvl4pPr>
            <a:lvl5pPr marL="1270000" indent="0" algn="l">
              <a:buNone/>
              <a:defRPr sz="9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369423" y="2544856"/>
            <a:ext cx="4978027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endParaRPr lang="pt-PT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13791EF-5752-ED48-866C-425A677ACF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4549" y="2161614"/>
            <a:ext cx="4978027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AA60ED1-BF42-7342-9A89-1C31E295ED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7843" y="2161614"/>
            <a:ext cx="4978027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1800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85406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13" grpId="0" animBg="1"/>
      <p:bldP spid="15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50" y="4067736"/>
            <a:ext cx="3184713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4550" y="2097741"/>
            <a:ext cx="3184713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44549" y="2544856"/>
            <a:ext cx="3184713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4510368" y="4067736"/>
            <a:ext cx="3184713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510368" y="2097741"/>
            <a:ext cx="3184713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4510368" y="2544856"/>
            <a:ext cx="3184713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8162738" y="4067736"/>
            <a:ext cx="3184713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8162738" y="2097741"/>
            <a:ext cx="3184713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8162738" y="2544856"/>
            <a:ext cx="3184713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489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13" grpId="0" animBg="1"/>
      <p:bldP spid="15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844549" y="4067736"/>
            <a:ext cx="2451848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844550" y="1331260"/>
            <a:ext cx="10502900" cy="55132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844549" y="2097741"/>
            <a:ext cx="2451848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30" name="Shape 5"/>
          <p:cNvSpPr>
            <a:spLocks noGrp="1"/>
          </p:cNvSpPr>
          <p:nvPr>
            <p:ph type="title" hasCustomPrompt="1"/>
          </p:nvPr>
        </p:nvSpPr>
        <p:spPr>
          <a:xfrm>
            <a:off x="844550" y="640507"/>
            <a:ext cx="10502900" cy="690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844549" y="2544856"/>
            <a:ext cx="2451848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3528234" y="4067736"/>
            <a:ext cx="2451848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3528234" y="2097741"/>
            <a:ext cx="2451848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3528234" y="2544856"/>
            <a:ext cx="2451848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6211918" y="4067736"/>
            <a:ext cx="2451848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21"/>
          </p:nvPr>
        </p:nvSpPr>
        <p:spPr>
          <a:xfrm>
            <a:off x="6211918" y="2097741"/>
            <a:ext cx="2451848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1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6211918" y="2544856"/>
            <a:ext cx="2451848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23"/>
          </p:nvPr>
        </p:nvSpPr>
        <p:spPr>
          <a:xfrm>
            <a:off x="8895603" y="4067736"/>
            <a:ext cx="2451848" cy="223893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l">
              <a:buNone/>
              <a:defRPr sz="9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8895603" y="2097741"/>
            <a:ext cx="2451848" cy="3832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ctr">
              <a:buNone/>
              <a:defRPr sz="120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25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8895602" y="2544856"/>
            <a:ext cx="2451848" cy="1405218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9860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down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13" grpId="0" animBg="1"/>
      <p:bldP spid="15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3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Text + Lef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12" name="Shape 5"/>
          <p:cNvSpPr>
            <a:spLocks noGrp="1"/>
          </p:cNvSpPr>
          <p:nvPr>
            <p:ph type="title"/>
          </p:nvPr>
        </p:nvSpPr>
        <p:spPr>
          <a:xfrm>
            <a:off x="1021155" y="1302004"/>
            <a:ext cx="4306929" cy="157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8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021155" y="3191774"/>
            <a:ext cx="4307289" cy="323592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0076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5E55-0098-AD40-BB02-72949AC0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878"/>
            <a:ext cx="10515600" cy="408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13D35D9-183C-1640-BE1D-F684C07B7ECD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1269E5-7D5C-CE49-9EBB-14CCF88CC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0D3D72-1CAC-A049-A296-DC27FC4F6A1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84668"/>
            <a:ext cx="10515600" cy="525462"/>
          </a:xfrm>
        </p:spPr>
        <p:txBody>
          <a:bodyPr tIns="1440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7B0624A-5EB9-C742-8A68-810F56C9F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22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Text +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769" y="-1160"/>
            <a:ext cx="76201" cy="68603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" name="Shape 2"/>
          <p:cNvSpPr/>
          <p:nvPr userDrawn="1"/>
        </p:nvSpPr>
        <p:spPr>
          <a:xfrm>
            <a:off x="321733" y="258233"/>
            <a:ext cx="382274" cy="382274"/>
          </a:xfrm>
          <a:prstGeom prst="ellipse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Shape 3"/>
          <p:cNvSpPr>
            <a:spLocks noGrp="1"/>
          </p:cNvSpPr>
          <p:nvPr>
            <p:ph type="sldNum" sz="quarter" idx="2"/>
          </p:nvPr>
        </p:nvSpPr>
        <p:spPr>
          <a:xfrm>
            <a:off x="347762" y="331895"/>
            <a:ext cx="330219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091517" y="-1160"/>
            <a:ext cx="6100483" cy="6859160"/>
          </a:xfrm>
          <a:prstGeom prst="rect">
            <a:avLst/>
          </a:prstGeom>
        </p:spPr>
        <p:txBody>
          <a:bodyPr/>
          <a:lstStyle>
            <a:lvl1pPr>
              <a:defRPr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pt-PT"/>
          </a:p>
        </p:txBody>
      </p:sp>
      <p:sp>
        <p:nvSpPr>
          <p:cNvPr id="10" name="Shape 5"/>
          <p:cNvSpPr>
            <a:spLocks noGrp="1"/>
          </p:cNvSpPr>
          <p:nvPr>
            <p:ph type="title"/>
          </p:nvPr>
        </p:nvSpPr>
        <p:spPr>
          <a:xfrm>
            <a:off x="1021155" y="1302004"/>
            <a:ext cx="4306929" cy="1570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48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021155" y="3191774"/>
            <a:ext cx="4307289" cy="323592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2pPr>
            <a:lvl3pPr marL="6350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3pPr>
            <a:lvl4pPr marL="9525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4pPr>
            <a:lvl5pPr marL="1270000" indent="0" algn="just">
              <a:buNone/>
              <a:defRPr sz="1300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4135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>
            <a:spLocks noGrp="1"/>
          </p:cNvSpPr>
          <p:nvPr>
            <p:ph type="title" hasCustomPrompt="1"/>
          </p:nvPr>
        </p:nvSpPr>
        <p:spPr>
          <a:xfrm>
            <a:off x="535299" y="3578238"/>
            <a:ext cx="4306929" cy="739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l">
              <a:defRPr sz="240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pt-PT" err="1"/>
              <a:t>Your</a:t>
            </a:r>
            <a:r>
              <a:rPr lang="pt-PT"/>
              <a:t> </a:t>
            </a:r>
            <a:r>
              <a:rPr lang="pt-PT" err="1"/>
              <a:t>name</a:t>
            </a:r>
            <a:endParaRPr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34939" y="4959441"/>
            <a:ext cx="4307289" cy="6002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just" defTabSz="41275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/>
            </a:lvl2pPr>
            <a:lvl3pPr marL="635000" indent="0" algn="just">
              <a:buNone/>
              <a:defRPr sz="1300"/>
            </a:lvl3pPr>
            <a:lvl4pPr marL="952500" indent="0" algn="just">
              <a:buNone/>
              <a:defRPr sz="1300"/>
            </a:lvl4pPr>
            <a:lvl5pPr marL="1270000" indent="0" algn="just">
              <a:buNone/>
              <a:defRPr sz="1300"/>
            </a:lvl5pPr>
          </a:lstStyle>
          <a:p>
            <a:pPr marL="0" marR="0" lvl="0" indent="0" algn="just" defTabSz="41275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r>
              <a:rPr lang="en-US" err="1"/>
              <a:t>email@present-technologies.com</a:t>
            </a:r>
            <a:endParaRPr lang="pt-PT"/>
          </a:p>
        </p:txBody>
      </p:sp>
      <p:sp>
        <p:nvSpPr>
          <p:cNvPr id="6" name="TextBox 5"/>
          <p:cNvSpPr txBox="1"/>
          <p:nvPr userDrawn="1"/>
        </p:nvSpPr>
        <p:spPr>
          <a:xfrm>
            <a:off x="534939" y="4431766"/>
            <a:ext cx="2057400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412750" rtl="0" fontAlgn="auto" latinLnBrk="0" hangingPunct="0">
              <a:lnSpc>
                <a:spcPct val="12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000" b="0" i="0" u="none" strike="noStrike" cap="none" spc="20" normalizeH="0" baseline="0">
                <a:ln>
                  <a:noFill/>
                </a:ln>
                <a:solidFill>
                  <a:srgbClr val="EE7624"/>
                </a:solidFill>
                <a:effectLst/>
                <a:uFillTx/>
                <a:latin typeface="Century Gothic" charset="0"/>
                <a:ea typeface="Century Gothic" charset="0"/>
                <a:cs typeface="Century Gothic" charset="0"/>
                <a:sym typeface="Montserrat Light"/>
              </a:rPr>
              <a:t>EMAIL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99" y="2623757"/>
            <a:ext cx="1547096" cy="714516"/>
          </a:xfrm>
          <a:prstGeom prst="rect">
            <a:avLst/>
          </a:prstGeom>
        </p:spPr>
      </p:pic>
      <p:sp>
        <p:nvSpPr>
          <p:cNvPr id="8" name="Shape 4"/>
          <p:cNvSpPr/>
          <p:nvPr userDrawn="1"/>
        </p:nvSpPr>
        <p:spPr>
          <a:xfrm>
            <a:off x="535299" y="3438174"/>
            <a:ext cx="11656701" cy="2286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60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325109" y="3119401"/>
            <a:ext cx="3866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err="1">
                <a:solidFill>
                  <a:srgbClr val="EE7624"/>
                </a:solidFill>
                <a:latin typeface="Century Gothic" charset="0"/>
                <a:ea typeface="Century Gothic" charset="0"/>
                <a:cs typeface="Century Gothic" charset="0"/>
              </a:rPr>
              <a:t>www.present-technologies.com</a:t>
            </a:r>
            <a:endParaRPr lang="pt-PT" sz="1600">
              <a:solidFill>
                <a:srgbClr val="EE7624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34939" y="5401922"/>
            <a:ext cx="2057400" cy="530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412750" rtl="0" fontAlgn="auto" latinLnBrk="0" hangingPunct="0">
              <a:lnSpc>
                <a:spcPct val="12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PT" sz="1000" b="0" i="0" u="none" strike="noStrike" cap="none" spc="20" normalizeH="0" baseline="0">
                <a:ln>
                  <a:noFill/>
                </a:ln>
                <a:solidFill>
                  <a:srgbClr val="EE7624"/>
                </a:solidFill>
                <a:effectLst/>
                <a:uFillTx/>
                <a:latin typeface="Century Gothic" charset="0"/>
                <a:ea typeface="Century Gothic" charset="0"/>
                <a:cs typeface="Century Gothic" charset="0"/>
                <a:sym typeface="Montserrat Light"/>
              </a:rPr>
              <a:t>PHONE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534939" y="6005458"/>
            <a:ext cx="4307289" cy="60029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0" indent="0" algn="just" defTabSz="41275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600">
                <a:latin typeface="Century Gothic" charset="0"/>
                <a:ea typeface="Century Gothic" charset="0"/>
                <a:cs typeface="Century Gothic" charset="0"/>
              </a:defRPr>
            </a:lvl1pPr>
            <a:lvl2pPr marL="317500" indent="0" algn="just">
              <a:buNone/>
              <a:defRPr sz="1300"/>
            </a:lvl2pPr>
            <a:lvl3pPr marL="635000" indent="0" algn="just">
              <a:buNone/>
              <a:defRPr sz="1300"/>
            </a:lvl3pPr>
            <a:lvl4pPr marL="952500" indent="0" algn="just">
              <a:buNone/>
              <a:defRPr sz="1300"/>
            </a:lvl4pPr>
            <a:lvl5pPr marL="1270000" indent="0" algn="just">
              <a:buNone/>
              <a:defRPr sz="1300"/>
            </a:lvl5pPr>
          </a:lstStyle>
          <a:p>
            <a:pPr marL="0" marR="0" lvl="0" indent="0" algn="just" defTabSz="41275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8316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>
        <p:tmplLst>
          <p:tmpl>
            <p:tnLst>
              <p:par>
                <p:cTn presetID="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6" grpId="1"/>
      <p:bldP spid="10" grpId="0"/>
      <p:bldP spid="10" grpId="1"/>
      <p:bldP spid="11" grpId="0"/>
      <p:bldP spid="11" grpId="1"/>
      <p:bldP spid="14" grpId="0" animBg="1">
        <p:tmplLst>
          <p:tmpl>
            <p:tnLst>
              <p:par>
                <p:cTn presetID="2" presetClass="entr" presetSubtype="4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8" y="3074838"/>
            <a:ext cx="5040000" cy="1168487"/>
          </a:xfrm>
        </p:spPr>
        <p:txBody>
          <a:bodyPr>
            <a:noAutofit/>
          </a:bodyPr>
          <a:lstStyle>
            <a:lvl1pPr marL="0" indent="0">
              <a:buNone/>
              <a:defRPr sz="1867"/>
            </a:lvl1pPr>
            <a:lvl2pPr marL="457206" indent="0">
              <a:buNone/>
              <a:defRPr sz="1867"/>
            </a:lvl2pPr>
            <a:lvl3pPr marL="914412" indent="0">
              <a:buNone/>
              <a:defRPr sz="1867"/>
            </a:lvl3pPr>
            <a:lvl4pPr marL="1371617" indent="0">
              <a:buNone/>
              <a:defRPr sz="1867"/>
            </a:lvl4pPr>
            <a:lvl5pPr marL="1828823" indent="0"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126955-4717-7A45-B388-9CF9BD2017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3008" r="43598"/>
          <a:stretch/>
        </p:blipFill>
        <p:spPr>
          <a:xfrm>
            <a:off x="9656373" y="-1"/>
            <a:ext cx="2535628" cy="2216943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CFDF13-8311-6045-AB82-499E475FCD1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8" y="2394144"/>
            <a:ext cx="5040000" cy="676275"/>
          </a:xfrm>
        </p:spPr>
        <p:txBody>
          <a:bodyPr anchor="b">
            <a:noAutofit/>
          </a:bodyPr>
          <a:lstStyle>
            <a:lvl1pPr marL="0" indent="0">
              <a:buNone/>
              <a:defRPr sz="1867" b="0" i="0">
                <a:latin typeface="Montserrat" panose="02000505000000020004" pitchFamily="2" charset="77"/>
              </a:defRPr>
            </a:lvl1pPr>
            <a:lvl2pPr marL="457206" indent="0">
              <a:buNone/>
              <a:defRPr sz="1867" b="0" i="0">
                <a:latin typeface="Montserrat" panose="02000505000000020004" pitchFamily="2" charset="77"/>
              </a:defRPr>
            </a:lvl2pPr>
            <a:lvl3pPr marL="914412" indent="0">
              <a:buNone/>
              <a:defRPr sz="1867" b="0" i="0">
                <a:latin typeface="Montserrat" panose="02000505000000020004" pitchFamily="2" charset="77"/>
              </a:defRPr>
            </a:lvl3pPr>
            <a:lvl4pPr marL="1371617" indent="0">
              <a:buNone/>
              <a:defRPr sz="1867" b="0" i="0">
                <a:latin typeface="Montserrat" panose="02000505000000020004" pitchFamily="2" charset="77"/>
              </a:defRPr>
            </a:lvl4pPr>
            <a:lvl5pPr marL="1828823" indent="0">
              <a:buNone/>
              <a:defRPr sz="1867" b="0" i="0">
                <a:latin typeface="Montserrat" panose="0200050500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E90B802-4B25-2449-8856-DE1519580EE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13806" y="3074838"/>
            <a:ext cx="5040000" cy="1168487"/>
          </a:xfrm>
        </p:spPr>
        <p:txBody>
          <a:bodyPr>
            <a:noAutofit/>
          </a:bodyPr>
          <a:lstStyle>
            <a:lvl1pPr marL="0" indent="0">
              <a:buNone/>
              <a:defRPr sz="1867"/>
            </a:lvl1pPr>
            <a:lvl2pPr marL="457206" indent="0">
              <a:buNone/>
              <a:defRPr sz="1867"/>
            </a:lvl2pPr>
            <a:lvl3pPr marL="914412" indent="0">
              <a:buNone/>
              <a:defRPr sz="1867"/>
            </a:lvl3pPr>
            <a:lvl4pPr marL="1371617" indent="0">
              <a:buNone/>
              <a:defRPr sz="1867"/>
            </a:lvl4pPr>
            <a:lvl5pPr marL="1828823" indent="0"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E017C3-4BA1-6640-8E0D-BEB20156DE2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3806" y="2394144"/>
            <a:ext cx="5040000" cy="676275"/>
          </a:xfrm>
        </p:spPr>
        <p:txBody>
          <a:bodyPr anchor="b">
            <a:noAutofit/>
          </a:bodyPr>
          <a:lstStyle>
            <a:lvl1pPr marL="0" indent="0">
              <a:buNone/>
              <a:defRPr sz="1867" b="0" i="0">
                <a:latin typeface="Montserrat" panose="02000505000000020004" pitchFamily="2" charset="77"/>
              </a:defRPr>
            </a:lvl1pPr>
            <a:lvl2pPr marL="457206" indent="0">
              <a:buNone/>
              <a:defRPr sz="1867" b="0" i="0">
                <a:latin typeface="Montserrat" panose="02000505000000020004" pitchFamily="2" charset="77"/>
              </a:defRPr>
            </a:lvl2pPr>
            <a:lvl3pPr marL="914412" indent="0">
              <a:buNone/>
              <a:defRPr sz="1867" b="0" i="0">
                <a:latin typeface="Montserrat" panose="02000505000000020004" pitchFamily="2" charset="77"/>
              </a:defRPr>
            </a:lvl3pPr>
            <a:lvl4pPr marL="1371617" indent="0">
              <a:buNone/>
              <a:defRPr sz="1867" b="0" i="0">
                <a:latin typeface="Montserrat" panose="02000505000000020004" pitchFamily="2" charset="77"/>
              </a:defRPr>
            </a:lvl4pPr>
            <a:lvl5pPr marL="1828823" indent="0">
              <a:buNone/>
              <a:defRPr sz="1867" b="0" i="0">
                <a:latin typeface="Montserrat" panose="0200050500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A5AFC9-83B7-D544-BF92-91109BCD4D3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198" y="5295837"/>
            <a:ext cx="5040000" cy="1168487"/>
          </a:xfrm>
        </p:spPr>
        <p:txBody>
          <a:bodyPr>
            <a:noAutofit/>
          </a:bodyPr>
          <a:lstStyle>
            <a:lvl1pPr marL="0" indent="0">
              <a:buNone/>
              <a:defRPr sz="1867"/>
            </a:lvl1pPr>
            <a:lvl2pPr marL="457206" indent="0">
              <a:buNone/>
              <a:defRPr sz="1867"/>
            </a:lvl2pPr>
            <a:lvl3pPr marL="914412" indent="0">
              <a:buNone/>
              <a:defRPr sz="1867"/>
            </a:lvl3pPr>
            <a:lvl4pPr marL="1371617" indent="0">
              <a:buNone/>
              <a:defRPr sz="1867"/>
            </a:lvl4pPr>
            <a:lvl5pPr marL="1828823" indent="0">
              <a:buNone/>
              <a:defRPr sz="18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C5FC07-FA63-0C4F-9F9E-85059716392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838198" y="4619562"/>
            <a:ext cx="5040000" cy="676275"/>
          </a:xfrm>
        </p:spPr>
        <p:txBody>
          <a:bodyPr anchor="b">
            <a:noAutofit/>
          </a:bodyPr>
          <a:lstStyle>
            <a:lvl1pPr marL="0" indent="0">
              <a:buNone/>
              <a:defRPr sz="1867" b="0" i="0">
                <a:latin typeface="Montserrat" panose="02000505000000020004" pitchFamily="2" charset="77"/>
              </a:defRPr>
            </a:lvl1pPr>
            <a:lvl2pPr marL="457206" indent="0">
              <a:buNone/>
              <a:defRPr sz="1867" b="0" i="0">
                <a:latin typeface="Montserrat" panose="02000505000000020004" pitchFamily="2" charset="77"/>
              </a:defRPr>
            </a:lvl2pPr>
            <a:lvl3pPr marL="914412" indent="0">
              <a:buNone/>
              <a:defRPr sz="1867" b="0" i="0">
                <a:latin typeface="Montserrat" panose="02000505000000020004" pitchFamily="2" charset="77"/>
              </a:defRPr>
            </a:lvl3pPr>
            <a:lvl4pPr marL="1371617" indent="0">
              <a:buNone/>
              <a:defRPr sz="1867" b="0" i="0">
                <a:latin typeface="Montserrat" panose="02000505000000020004" pitchFamily="2" charset="77"/>
              </a:defRPr>
            </a:lvl4pPr>
            <a:lvl5pPr marL="1828823" indent="0">
              <a:buNone/>
              <a:defRPr sz="1867" b="0" i="0">
                <a:latin typeface="Montserrat" panose="02000505000000020004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C913BD-7136-534F-A340-C02923AE64FA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13806" y="5295837"/>
            <a:ext cx="5040000" cy="1168487"/>
          </a:xfrm>
        </p:spPr>
        <p:txBody>
          <a:bodyPr>
            <a:noAutofit/>
          </a:bodyPr>
          <a:lstStyle>
            <a:lvl1pPr marL="0" indent="0">
              <a:buNone/>
              <a:defRPr sz="1867"/>
            </a:lvl1pPr>
            <a:lvl2pPr marL="457206" indent="0">
              <a:buNone/>
              <a:defRPr sz="1867"/>
            </a:lvl2pPr>
            <a:lvl3pPr marL="914412" indent="0">
              <a:buNone/>
              <a:defRPr sz="1867"/>
            </a:lvl3pPr>
            <a:lvl4pPr marL="1371617" indent="0">
              <a:buNone/>
              <a:defRPr sz="1867"/>
            </a:lvl4pPr>
            <a:lvl5pPr marL="1828823" indent="0">
              <a:buNone/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9268F75-BE2E-FF46-8492-091F7C4D0B5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313806" y="4619562"/>
            <a:ext cx="5040000" cy="676275"/>
          </a:xfrm>
        </p:spPr>
        <p:txBody>
          <a:bodyPr anchor="b">
            <a:noAutofit/>
          </a:bodyPr>
          <a:lstStyle>
            <a:lvl1pPr marL="0" indent="0">
              <a:buNone/>
              <a:defRPr sz="1867" b="0" i="0">
                <a:latin typeface="Montserrat" panose="02000505000000020004" pitchFamily="2" charset="77"/>
              </a:defRPr>
            </a:lvl1pPr>
            <a:lvl2pPr marL="457206" indent="0">
              <a:buNone/>
              <a:defRPr sz="1867" b="0" i="0">
                <a:latin typeface="Montserrat" panose="02000505000000020004" pitchFamily="2" charset="77"/>
              </a:defRPr>
            </a:lvl2pPr>
            <a:lvl3pPr marL="914412" indent="0">
              <a:buNone/>
              <a:defRPr sz="1867" b="0" i="0">
                <a:latin typeface="Montserrat" panose="02000505000000020004" pitchFamily="2" charset="77"/>
              </a:defRPr>
            </a:lvl3pPr>
            <a:lvl4pPr marL="1371617" indent="0">
              <a:buNone/>
              <a:defRPr sz="1867" b="0" i="0">
                <a:latin typeface="Montserrat" panose="02000505000000020004" pitchFamily="2" charset="77"/>
              </a:defRPr>
            </a:lvl4pPr>
            <a:lvl5pPr marL="1828823" indent="0">
              <a:buNone/>
              <a:defRPr sz="1867" b="0" i="0">
                <a:latin typeface="Montserrat" panose="02000505000000020004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39263D-77EB-7144-98EA-5EE6F964A212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313616"/>
            <a:ext cx="2519998" cy="11907"/>
          </a:xfrm>
          <a:prstGeom prst="line">
            <a:avLst/>
          </a:prstGeom>
          <a:ln w="12700">
            <a:solidFill>
              <a:srgbClr val="F39C1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40A737EC-E964-664B-87F3-84F519E18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92936"/>
            <a:ext cx="8818172" cy="920680"/>
          </a:xfrm>
        </p:spPr>
        <p:txBody>
          <a:bodyPr/>
          <a:lstStyle>
            <a:lvl1pPr>
              <a:defRPr>
                <a:solidFill>
                  <a:srgbClr val="F39C1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314C2F3-75B6-0D4F-8CAF-336E22873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1325034"/>
            <a:ext cx="8817592" cy="800100"/>
          </a:xfrm>
        </p:spPr>
        <p:txBody>
          <a:bodyPr/>
          <a:lstStyle>
            <a:lvl1pPr marL="0" indent="0">
              <a:buNone/>
              <a:defRPr/>
            </a:lvl1pPr>
            <a:lvl2pPr marL="457206" indent="0">
              <a:buNone/>
              <a:defRPr/>
            </a:lvl2pPr>
            <a:lvl3pPr marL="914412" indent="0">
              <a:buNone/>
              <a:defRPr/>
            </a:lvl3pPr>
            <a:lvl4pPr marL="1371617" indent="0">
              <a:buNone/>
              <a:defRPr/>
            </a:lvl4pPr>
            <a:lvl5pPr marL="1828823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31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5E55-0098-AD40-BB02-72949AC05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878"/>
            <a:ext cx="4851400" cy="408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13D35D9-183C-1640-BE1D-F684C07B7ECD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1269E5-7D5C-CE49-9EBB-14CCF88CCF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10D3D72-1CAC-A049-A296-DC27FC4F6A10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84668"/>
            <a:ext cx="10515600" cy="525462"/>
          </a:xfrm>
        </p:spPr>
        <p:txBody>
          <a:bodyPr tIns="1440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7B0624A-5EB9-C742-8A68-810F56C9F1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6FF0EC-8B25-AD46-AAF9-9977D4DDF68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502402" y="2095878"/>
            <a:ext cx="4851400" cy="40810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97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35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F69C3-28CE-7845-B834-D1E2E6A7D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ADD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DA7F7-ECAA-A64A-854D-9A52B20303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tIns="144000"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364AF816-41D8-9449-BD59-1BC9EFD54E4B}"/>
              </a:ext>
            </a:extLst>
          </p:cNvPr>
          <p:cNvSpPr/>
          <p:nvPr userDrawn="1"/>
        </p:nvSpPr>
        <p:spPr>
          <a:xfrm>
            <a:off x="1524000" y="3602037"/>
            <a:ext cx="9144000" cy="4571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solidFill>
                <a:schemeClr val="tx1">
                  <a:lumMod val="50000"/>
                  <a:lumOff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365CBD-E1CD-7D49-9F83-0744AC9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0415335-7195-A144-ACB1-0EF8EFC99E4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84668"/>
            <a:ext cx="10515600" cy="525462"/>
          </a:xfrm>
        </p:spPr>
        <p:txBody>
          <a:bodyPr tIns="1440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07CE6438-C7D9-AA48-9466-FE0AEF500A72}"/>
              </a:ext>
            </a:extLst>
          </p:cNvPr>
          <p:cNvSpPr/>
          <p:nvPr userDrawn="1"/>
        </p:nvSpPr>
        <p:spPr>
          <a:xfrm>
            <a:off x="0" y="0"/>
            <a:ext cx="45719" cy="6858000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9A38E85-6FE9-A34F-8F0D-A7053438CB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5472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EE63-3757-7444-AA56-C84F1748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34360"/>
            <a:ext cx="6172200" cy="3241039"/>
          </a:xfrm>
        </p:spPr>
        <p:txBody>
          <a:bodyPr/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4C7FC3A-63E6-DE40-8E16-1C84A2A9F6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2775"/>
            <a:ext cx="6172200" cy="238442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42BDB04D-9EF3-5F45-A33B-72861EF4F44A}"/>
              </a:ext>
            </a:extLst>
          </p:cNvPr>
          <p:cNvSpPr/>
          <p:nvPr userDrawn="1"/>
        </p:nvSpPr>
        <p:spPr>
          <a:xfrm flipV="1">
            <a:off x="838200" y="3036571"/>
            <a:ext cx="6172200" cy="457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520C8EE-8D56-DF41-8DA7-3750D787C5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31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EE63-3757-7444-AA56-C84F1748F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1756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DB07E4-E627-3949-8A98-D5CDF775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216C190-BFBF-964F-92C4-32417A14360E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838200" y="1084668"/>
            <a:ext cx="10515600" cy="525462"/>
          </a:xfrm>
        </p:spPr>
        <p:txBody>
          <a:bodyPr tIns="144000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1C806020-A0F7-AC45-A349-7362D6B0978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838200" y="1985494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1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40E7C55-CED7-664D-A7FA-B9F1C44C946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054336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B70C2AA-169B-1B47-982A-DD219C3DB07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3498074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B55878A-DE45-2744-88A4-C5ACD083E2F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5561245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196CB21-5B26-DB4A-BBC9-54EB8EDCA16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5004983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3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9DD8F07-7B85-1747-9F98-C4E4FA3089D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838952" y="2541756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D4AF22D3-45C3-A040-861F-50B4179C100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838952" y="1985494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4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73617D8-E63F-E44E-8532-EF6064CDF98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838952" y="4054336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9937E19-CBA6-7B41-B6BD-7067B341B70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838952" y="3498074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5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D3DFC24-CF95-0643-8C6E-53D98256E77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838952" y="5561245"/>
            <a:ext cx="4514850" cy="802645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49D7E3-F563-6744-9C08-77360EBE2DE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6838952" y="5004983"/>
            <a:ext cx="4514850" cy="495299"/>
          </a:xfrm>
          <a:effectLst/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FEATURE 6</a:t>
            </a:r>
          </a:p>
        </p:txBody>
      </p:sp>
      <p:sp>
        <p:nvSpPr>
          <p:cNvPr id="46" name="Shape 4">
            <a:extLst>
              <a:ext uri="{FF2B5EF4-FFF2-40B4-BE49-F238E27FC236}">
                <a16:creationId xmlns:a16="http://schemas.microsoft.com/office/drawing/2014/main" id="{C1F55099-F01C-F24A-A40B-D68098843F44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rgbClr val="EE762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F887E06E-6EC8-DE46-A067-F4FA55B8230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77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uiExpand="1">
        <p:tmplLst>
          <p:tmpl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CC7D4-3F36-7A46-B28E-B8EF1E17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86467"/>
            <a:ext cx="10515600" cy="4890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C5281B90-923B-E445-87F0-0F3EF02F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D73A5CE-D54F-7B4E-8FB1-C4C03277C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52100" y="14287"/>
            <a:ext cx="1739900" cy="14212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800">
                <a:solidFill>
                  <a:schemeClr val="accent2">
                    <a:alpha val="10000"/>
                  </a:schemeClr>
                </a:solidFill>
                <a:latin typeface="+mj-lt"/>
              </a:defRPr>
            </a:lvl1pPr>
          </a:lstStyle>
          <a:p>
            <a:fld id="{99C35765-AE70-8647-A618-A98A25944DC9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55" r:id="rId5"/>
    <p:sldLayoutId id="2147483660" r:id="rId6"/>
    <p:sldLayoutId id="2147483667" r:id="rId7"/>
    <p:sldLayoutId id="2147483656" r:id="rId8"/>
    <p:sldLayoutId id="2147483661" r:id="rId9"/>
    <p:sldLayoutId id="2147483666" r:id="rId10"/>
    <p:sldLayoutId id="2147483663" r:id="rId11"/>
    <p:sldLayoutId id="2147483664" r:id="rId12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347761" y="331895"/>
            <a:ext cx="330219" cy="34451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marL="0" algn="ctr">
              <a:lnSpc>
                <a:spcPct val="150000"/>
              </a:lnSpc>
              <a:spcBef>
                <a:spcPts val="0"/>
              </a:spcBef>
              <a:defRPr sz="1200" spc="0">
                <a:solidFill>
                  <a:srgbClr val="FFFFFF"/>
                </a:solidFill>
                <a:latin typeface="Century Gothic" charset="0"/>
                <a:ea typeface="Century Gothic" charset="0"/>
                <a:cs typeface="Century Gothic" charset="0"/>
                <a:sym typeface="Montserrat"/>
              </a:defRPr>
            </a:lvl1pPr>
          </a:lstStyle>
          <a:p>
            <a:fld id="{86CB4B4D-7CA3-9044-876B-883B54F8677D}" type="slidenum">
              <a:rPr lang="uk-UA" smtClean="0"/>
              <a:pPr/>
              <a:t>‹nº›</a:t>
            </a:fld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0944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</p:sldLayoutIdLst>
  <p:transition spd="med"/>
  <p:hf hdr="0" ftr="0" dt="0"/>
  <p:txStyles>
    <p:titleStyle>
      <a:lvl1pPr marL="0" marR="0" indent="0" algn="ctr" defTabSz="412750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1" i="0" u="none" strike="noStrike" cap="all" spc="0" baseline="0">
          <a:ln>
            <a:noFill/>
          </a:ln>
          <a:solidFill>
            <a:srgbClr val="333333"/>
          </a:solidFill>
          <a:uFillTx/>
          <a:latin typeface="Century Gothic" charset="0"/>
          <a:ea typeface="Century Gothic" charset="0"/>
          <a:cs typeface="Century Gothic" charset="0"/>
          <a:sym typeface="Montserrat Semi Bold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600" b="0" i="0" u="none" strike="noStrike" cap="all" spc="1520" baseline="0">
          <a:ln>
            <a:noFill/>
          </a:ln>
          <a:solidFill>
            <a:srgbClr val="333333"/>
          </a:solidFill>
          <a:uFillTx/>
          <a:latin typeface="+mj-lt"/>
          <a:ea typeface="+mj-ea"/>
          <a:cs typeface="+mj-cs"/>
          <a:sym typeface="Montserrat Semi Bold"/>
        </a:defRPr>
      </a:lvl9pPr>
    </p:titleStyle>
    <p:bodyStyle>
      <a:lvl1pPr marL="0" marR="0" indent="-122115" algn="l" defTabSz="41275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Century Gothic" charset="0"/>
          <a:ea typeface="Century Gothic" charset="0"/>
          <a:cs typeface="Century Gothic" charset="0"/>
          <a:sym typeface="Montserrat Light"/>
        </a:defRPr>
      </a:lvl1pPr>
      <a:lvl2pPr marL="0" marR="0" indent="-122115" algn="l" defTabSz="41275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Century Gothic" charset="0"/>
          <a:ea typeface="Century Gothic" charset="0"/>
          <a:cs typeface="Century Gothic" charset="0"/>
          <a:sym typeface="Montserrat Light"/>
        </a:defRPr>
      </a:lvl2pPr>
      <a:lvl3pPr marL="0" marR="0" indent="-122115" algn="l" defTabSz="41275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Century Gothic" charset="0"/>
          <a:ea typeface="Century Gothic" charset="0"/>
          <a:cs typeface="Century Gothic" charset="0"/>
          <a:sym typeface="Montserrat Light"/>
        </a:defRPr>
      </a:lvl3pPr>
      <a:lvl4pPr marL="0" marR="0" indent="-122115" algn="l" defTabSz="41275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Century Gothic" charset="0"/>
          <a:ea typeface="Century Gothic" charset="0"/>
          <a:cs typeface="Century Gothic" charset="0"/>
          <a:sym typeface="Montserrat Light"/>
        </a:defRPr>
      </a:lvl4pPr>
      <a:lvl5pPr marL="0" marR="0" indent="-122115" algn="l" defTabSz="412750" latinLnBrk="0">
        <a:lnSpc>
          <a:spcPct val="15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Century Gothic" charset="0"/>
          <a:ea typeface="Century Gothic" charset="0"/>
          <a:cs typeface="Century Gothic" charset="0"/>
          <a:sym typeface="Montserrat Light"/>
        </a:defRPr>
      </a:lvl5pPr>
      <a:lvl6pPr marL="1709615" marR="0" indent="-122115" algn="l" defTabSz="412750" latinLnBrk="0">
        <a:lnSpc>
          <a:spcPct val="12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Montserrat Light"/>
          <a:ea typeface="Montserrat Light"/>
          <a:cs typeface="Montserrat Light"/>
          <a:sym typeface="Montserrat Light"/>
        </a:defRPr>
      </a:lvl6pPr>
      <a:lvl7pPr marL="2027115" marR="0" indent="-122115" algn="l" defTabSz="412750" latinLnBrk="0">
        <a:lnSpc>
          <a:spcPct val="12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Montserrat Light"/>
          <a:ea typeface="Montserrat Light"/>
          <a:cs typeface="Montserrat Light"/>
          <a:sym typeface="Montserrat Light"/>
        </a:defRPr>
      </a:lvl7pPr>
      <a:lvl8pPr marL="2344615" marR="0" indent="-122115" algn="l" defTabSz="412750" latinLnBrk="0">
        <a:lnSpc>
          <a:spcPct val="12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Montserrat Light"/>
          <a:ea typeface="Montserrat Light"/>
          <a:cs typeface="Montserrat Light"/>
          <a:sym typeface="Montserrat Light"/>
        </a:defRPr>
      </a:lvl8pPr>
      <a:lvl9pPr marL="2662115" marR="0" indent="-122115" algn="l" defTabSz="412750" latinLnBrk="0">
        <a:lnSpc>
          <a:spcPct val="120000"/>
        </a:lnSpc>
        <a:spcBef>
          <a:spcPts val="2600"/>
        </a:spcBef>
        <a:spcAft>
          <a:spcPts val="0"/>
        </a:spcAft>
        <a:buClrTx/>
        <a:buSzPct val="75000"/>
        <a:buFontTx/>
        <a:buChar char="•"/>
        <a:tabLst/>
        <a:defRPr sz="1000" b="0" i="0" u="none" strike="noStrike" cap="none" spc="20" baseline="0">
          <a:ln>
            <a:noFill/>
          </a:ln>
          <a:solidFill>
            <a:srgbClr val="919191"/>
          </a:solidFill>
          <a:uFillTx/>
          <a:latin typeface="Montserrat Light"/>
          <a:ea typeface="Montserrat Light"/>
          <a:cs typeface="Montserrat Light"/>
          <a:sym typeface="Montserrat Light"/>
        </a:defRPr>
      </a:lvl9pPr>
    </p:bodyStyle>
    <p:other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1143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228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3429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457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5715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685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8001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914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C064-32DA-B362-E235-A1C3580A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02B1AC-A07A-18E8-288B-7DD29114781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769FC-8721-6B64-9BCB-4B636CAF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C96C7-FE85-C246-F217-275A7AECA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A7EFF-DAAB-F8AE-50C7-6A6A56936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3" y="1610130"/>
            <a:ext cx="6575367" cy="3435628"/>
          </a:xfrm>
          <a:prstGeom prst="rect">
            <a:avLst/>
          </a:prstGeom>
        </p:spPr>
      </p:pic>
      <p:pic>
        <p:nvPicPr>
          <p:cNvPr id="14" name="Picture 1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30173FD-1CB7-9072-C2A5-5770ACFBE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261" y="1946367"/>
            <a:ext cx="2482539" cy="2393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E0B433-463B-C938-8CC1-730E9B54BAF5}"/>
              </a:ext>
            </a:extLst>
          </p:cNvPr>
          <p:cNvSpPr txBox="1"/>
          <p:nvPr/>
        </p:nvSpPr>
        <p:spPr>
          <a:xfrm rot="20034936">
            <a:off x="6135639" y="2576085"/>
            <a:ext cx="23101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rgbClr val="92D05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your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979F1-4EF2-864C-0C03-8D194EA73025}"/>
              </a:ext>
            </a:extLst>
          </p:cNvPr>
          <p:cNvSpPr txBox="1"/>
          <p:nvPr/>
        </p:nvSpPr>
        <p:spPr>
          <a:xfrm>
            <a:off x="3976947" y="5773332"/>
            <a:ext cx="4238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João </a:t>
            </a:r>
            <a:r>
              <a:rPr lang="en-GB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Girão</a:t>
            </a: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 </a:t>
            </a:r>
            <a:r>
              <a:rPr lang="en-GB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</a:rPr>
              <a:t>&amp;&amp;</a:t>
            </a:r>
            <a:r>
              <a:rPr lang="en-GB" sz="2400" dirty="0">
                <a:solidFill>
                  <a:schemeClr val="bg2"/>
                </a:solidFill>
                <a:latin typeface="Britannic Bold" panose="020B0903060703020204" pitchFamily="34" charset="0"/>
              </a:rPr>
              <a:t> </a:t>
            </a:r>
            <a:r>
              <a:rPr lang="en-GB" sz="2400" dirty="0">
                <a:solidFill>
                  <a:srgbClr val="FF6699"/>
                </a:solidFill>
                <a:latin typeface="Britannic Bold" panose="020B0903060703020204" pitchFamily="34" charset="0"/>
              </a:rPr>
              <a:t>Pedro Ramos</a:t>
            </a:r>
          </a:p>
        </p:txBody>
      </p:sp>
    </p:spTree>
    <p:extLst>
      <p:ext uri="{BB962C8B-B14F-4D97-AF65-F5344CB8AC3E}">
        <p14:creationId xmlns:p14="http://schemas.microsoft.com/office/powerpoint/2010/main" val="3099966394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262F6C0-D246-BA49-E6AE-0477AFA11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1" y="1244755"/>
            <a:ext cx="9106678" cy="5112749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90D381FD-FD2E-E53E-E032-AB10370A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dirty="0"/>
              <a:t>SSR – Server Side Rendering</a:t>
            </a:r>
          </a:p>
        </p:txBody>
      </p:sp>
    </p:spTree>
    <p:extLst>
      <p:ext uri="{BB962C8B-B14F-4D97-AF65-F5344CB8AC3E}">
        <p14:creationId xmlns:p14="http://schemas.microsoft.com/office/powerpoint/2010/main" val="37271800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8C2E58-07D2-54C2-8E83-612C2583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1674"/>
            <a:ext cx="4851400" cy="2915289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Melhor ranking SEO da página</a:t>
            </a:r>
          </a:p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time inicial mais rápido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Página é mostrada mesmo sem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960EFD-0A07-DB3A-657D-6D5F9CA0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>
                <a:latin typeface="+mj-lt"/>
                <a:cs typeface="Arial" panose="020B0604020202020204" pitchFamily="34" charset="0"/>
              </a:rPr>
              <a:t>SSR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CB61-632B-107E-A48F-BC9B5EB7E1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0E0FA-B9EF-80C8-0595-464AF94173B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502402" y="3261674"/>
            <a:ext cx="4851400" cy="2915289"/>
          </a:xfrm>
        </p:spPr>
        <p:txBody>
          <a:bodyPr/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Baixa responsividade com internets mais lentas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Aumenta a sobrecarga do servidor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E6BE01D-1013-7443-B383-88676A2C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05" y="1667692"/>
            <a:ext cx="1221595" cy="12111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2111DB-76A0-937D-7813-F7F4073A6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00" y="1639342"/>
            <a:ext cx="1234702" cy="12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89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6" grpId="0" uiExpan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1088B6-0056-626F-7A84-CCFF93FF2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61" y="1535646"/>
            <a:ext cx="9106678" cy="511274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21A98A8-1F04-93E3-2E70-0714911A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>
                <a:latin typeface="+mj-lt"/>
                <a:cs typeface="Arial" panose="020B0604020202020204" pitchFamily="34" charset="0"/>
              </a:rPr>
              <a:t>CSR – Client Side Rendering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64830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98F68EF-890E-B976-8491-5BA981F97E94}"/>
              </a:ext>
            </a:extLst>
          </p:cNvPr>
          <p:cNvSpPr txBox="1">
            <a:spLocks/>
          </p:cNvSpPr>
          <p:nvPr/>
        </p:nvSpPr>
        <p:spPr>
          <a:xfrm>
            <a:off x="838200" y="3063711"/>
            <a:ext cx="4851400" cy="3113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Rapidez após 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loading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inicial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C9F385D7-0275-8C45-E521-9C8C8B6C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+mj-lt"/>
                <a:cs typeface="Arial" panose="020B0604020202020204" pitchFamily="34" charset="0"/>
              </a:rPr>
              <a:t>CSR</a:t>
            </a:r>
            <a:endParaRPr lang="pt-PT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3D091EA-A244-CA5F-A0F8-38613EED0137}"/>
              </a:ext>
            </a:extLst>
          </p:cNvPr>
          <p:cNvSpPr txBox="1">
            <a:spLocks/>
          </p:cNvSpPr>
          <p:nvPr/>
        </p:nvSpPr>
        <p:spPr>
          <a:xfrm>
            <a:off x="6502402" y="3063711"/>
            <a:ext cx="4851400" cy="31132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Tempo de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inicial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Impacto negativo no ranking de SEO</a:t>
            </a:r>
          </a:p>
          <a:p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9F53A6-69A9-7D4E-5840-C76A0BD43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305" y="1667692"/>
            <a:ext cx="1221595" cy="12111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5F83A20-0237-E1EE-0D3A-A22E3C8F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400" y="1639342"/>
            <a:ext cx="1234702" cy="12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41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D09F510-E411-245B-682D-7324D89B21D1}"/>
              </a:ext>
            </a:extLst>
          </p:cNvPr>
          <p:cNvSpPr txBox="1">
            <a:spLocks/>
          </p:cNvSpPr>
          <p:nvPr/>
        </p:nvSpPr>
        <p:spPr>
          <a:xfrm>
            <a:off x="838200" y="1084668"/>
            <a:ext cx="10515600" cy="37967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Nested Routes e React Router </a:t>
            </a:r>
          </a:p>
        </p:txBody>
      </p:sp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90DE4E-D783-FEAD-911C-A9A2CAEC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355" y="1399645"/>
            <a:ext cx="6470736" cy="53973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529582-332D-5AF2-C33E-4A70BF5C51DE}"/>
              </a:ext>
            </a:extLst>
          </p:cNvPr>
          <p:cNvSpPr txBox="1"/>
          <p:nvPr/>
        </p:nvSpPr>
        <p:spPr>
          <a:xfrm>
            <a:off x="838200" y="1659182"/>
            <a:ext cx="381059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app</a:t>
            </a:r>
          </a:p>
          <a:p>
            <a:r>
              <a:rPr lang="pt-PT" dirty="0"/>
              <a:t>├── </a:t>
            </a:r>
            <a:r>
              <a:rPr lang="pt-PT" dirty="0" err="1">
                <a:highlight>
                  <a:srgbClr val="00FFFF"/>
                </a:highlight>
              </a:rPr>
              <a:t>root.jsx</a:t>
            </a:r>
            <a:endParaRPr lang="pt-PT" dirty="0">
              <a:highlight>
                <a:srgbClr val="00FFFF"/>
              </a:highlight>
            </a:endParaRPr>
          </a:p>
          <a:p>
            <a:r>
              <a:rPr lang="pt-PT" dirty="0"/>
              <a:t>└── </a:t>
            </a:r>
            <a:r>
              <a:rPr lang="pt-PT" dirty="0" err="1"/>
              <a:t>routes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 err="1"/>
              <a:t>accounts.jsx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 err="1"/>
              <a:t>dashboard.jsx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 err="1"/>
              <a:t>expenses.jsx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 err="1"/>
              <a:t>index.jsx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 err="1"/>
              <a:t>reports.jsx</a:t>
            </a:r>
            <a:endParaRPr lang="pt-PT" dirty="0"/>
          </a:p>
          <a:p>
            <a:r>
              <a:rPr lang="pt-PT" dirty="0"/>
              <a:t>    ├── </a:t>
            </a:r>
            <a:r>
              <a:rPr lang="pt-PT" dirty="0">
                <a:highlight>
                  <a:srgbClr val="00FF00"/>
                </a:highlight>
              </a:rPr>
              <a:t>sales</a:t>
            </a:r>
          </a:p>
          <a:p>
            <a:r>
              <a:rPr lang="pt-PT" dirty="0"/>
              <a:t>    │   ├── </a:t>
            </a:r>
            <a:r>
              <a:rPr lang="pt-PT" dirty="0" err="1"/>
              <a:t>customers.jsx</a:t>
            </a:r>
            <a:endParaRPr lang="pt-PT" dirty="0"/>
          </a:p>
          <a:p>
            <a:r>
              <a:rPr lang="pt-PT" dirty="0"/>
              <a:t>    │   ├── </a:t>
            </a:r>
            <a:r>
              <a:rPr lang="pt-PT" dirty="0" err="1"/>
              <a:t>deposits.jsx</a:t>
            </a:r>
            <a:endParaRPr lang="pt-PT" dirty="0"/>
          </a:p>
          <a:p>
            <a:r>
              <a:rPr lang="pt-PT" dirty="0"/>
              <a:t>    │   ├── </a:t>
            </a:r>
            <a:r>
              <a:rPr lang="pt-PT" dirty="0" err="1"/>
              <a:t>index.jsx</a:t>
            </a:r>
            <a:endParaRPr lang="pt-PT" dirty="0"/>
          </a:p>
          <a:p>
            <a:r>
              <a:rPr lang="pt-PT" dirty="0"/>
              <a:t>    │   ├── </a:t>
            </a:r>
            <a:r>
              <a:rPr lang="pt-PT" dirty="0" err="1">
                <a:highlight>
                  <a:srgbClr val="FFFF00"/>
                </a:highlight>
              </a:rPr>
              <a:t>invoices</a:t>
            </a:r>
            <a:endParaRPr lang="pt-PT" dirty="0">
              <a:highlight>
                <a:srgbClr val="FFFF00"/>
              </a:highlight>
            </a:endParaRPr>
          </a:p>
          <a:p>
            <a:r>
              <a:rPr lang="pt-PT" dirty="0"/>
              <a:t>    │   │   ├── </a:t>
            </a:r>
            <a:r>
              <a:rPr lang="pt-PT" dirty="0">
                <a:highlight>
                  <a:srgbClr val="FF0000"/>
                </a:highlight>
              </a:rPr>
              <a:t>$</a:t>
            </a:r>
            <a:r>
              <a:rPr lang="pt-PT" dirty="0" err="1">
                <a:highlight>
                  <a:srgbClr val="FF0000"/>
                </a:highlight>
              </a:rPr>
              <a:t>invoiceId.jsx</a:t>
            </a:r>
            <a:endParaRPr lang="pt-PT" dirty="0">
              <a:highlight>
                <a:srgbClr val="FF0000"/>
              </a:highlight>
            </a:endParaRPr>
          </a:p>
          <a:p>
            <a:r>
              <a:rPr lang="pt-PT" dirty="0"/>
              <a:t>    │   │   └── </a:t>
            </a:r>
            <a:r>
              <a:rPr lang="pt-PT" dirty="0" err="1"/>
              <a:t>index.jsx</a:t>
            </a:r>
            <a:endParaRPr lang="pt-PT" dirty="0"/>
          </a:p>
          <a:p>
            <a:r>
              <a:rPr lang="pt-PT" dirty="0"/>
              <a:t>    │   ├── </a:t>
            </a:r>
            <a:r>
              <a:rPr lang="pt-PT" dirty="0" err="1">
                <a:highlight>
                  <a:srgbClr val="FFFF00"/>
                </a:highlight>
              </a:rPr>
              <a:t>invoices.jsx</a:t>
            </a:r>
            <a:endParaRPr lang="pt-PT" dirty="0">
              <a:highlight>
                <a:srgbClr val="FFFF00"/>
              </a:highlight>
            </a:endParaRPr>
          </a:p>
          <a:p>
            <a:r>
              <a:rPr lang="pt-PT" dirty="0"/>
              <a:t>    │   └── </a:t>
            </a:r>
            <a:r>
              <a:rPr lang="pt-PT" dirty="0" err="1"/>
              <a:t>subscriptions.jsx</a:t>
            </a:r>
            <a:endParaRPr lang="pt-PT" dirty="0"/>
          </a:p>
          <a:p>
            <a:r>
              <a:rPr lang="pt-PT" dirty="0"/>
              <a:t>    └── </a:t>
            </a:r>
            <a:r>
              <a:rPr lang="pt-PT" dirty="0" err="1">
                <a:highlight>
                  <a:srgbClr val="00FF00"/>
                </a:highlight>
              </a:rPr>
              <a:t>sales.jsx</a:t>
            </a:r>
            <a:endParaRPr lang="pt-PT" dirty="0">
              <a:highlight>
                <a:srgbClr val="00FF00"/>
              </a:highlight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A1F21AFD-A04E-B149-D31E-4C236698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 err="1"/>
              <a:t>Routing</a:t>
            </a:r>
            <a:endParaRPr lang="pt-PT" sz="4400" dirty="0"/>
          </a:p>
        </p:txBody>
      </p:sp>
    </p:spTree>
    <p:extLst>
      <p:ext uri="{BB962C8B-B14F-4D97-AF65-F5344CB8AC3E}">
        <p14:creationId xmlns:p14="http://schemas.microsoft.com/office/powerpoint/2010/main" val="434763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5408FB-357E-7A8C-B2EF-2B0F2B8BFE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C71076-6A08-BDFE-4AA2-383E3B20AF66}"/>
              </a:ext>
            </a:extLst>
          </p:cNvPr>
          <p:cNvSpPr/>
          <p:nvPr/>
        </p:nvSpPr>
        <p:spPr>
          <a:xfrm>
            <a:off x="4340773" y="1435505"/>
            <a:ext cx="3510455" cy="100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Loader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56951-E2CA-BFA2-C42C-67CF78BC5924}"/>
              </a:ext>
            </a:extLst>
          </p:cNvPr>
          <p:cNvSpPr/>
          <p:nvPr/>
        </p:nvSpPr>
        <p:spPr>
          <a:xfrm>
            <a:off x="4340773" y="2659959"/>
            <a:ext cx="3510455" cy="10089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</a:t>
            </a:r>
            <a:r>
              <a:rPr lang="en-GB" dirty="0"/>
              <a:t>Action</a:t>
            </a:r>
            <a:endParaRPr lang="en-P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CC2669-EABF-8DAB-76D7-ADB387B6B1D5}"/>
              </a:ext>
            </a:extLst>
          </p:cNvPr>
          <p:cNvSpPr/>
          <p:nvPr/>
        </p:nvSpPr>
        <p:spPr>
          <a:xfrm>
            <a:off x="4340773" y="3884414"/>
            <a:ext cx="3510455" cy="24909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Component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C88F9-5AE8-9851-0357-4990BF956992}"/>
              </a:ext>
            </a:extLst>
          </p:cNvPr>
          <p:cNvSpPr/>
          <p:nvPr/>
        </p:nvSpPr>
        <p:spPr>
          <a:xfrm>
            <a:off x="4340772" y="1435505"/>
            <a:ext cx="3510455" cy="100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Loader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F4DD94-674B-8960-F13C-5C27EC35F194}"/>
              </a:ext>
            </a:extLst>
          </p:cNvPr>
          <p:cNvSpPr/>
          <p:nvPr/>
        </p:nvSpPr>
        <p:spPr>
          <a:xfrm>
            <a:off x="4340772" y="3884414"/>
            <a:ext cx="3510455" cy="24909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Component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6E0DD6D-1F38-1E7C-C9F9-96B5382F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/>
              <a:t>Server Framework</a:t>
            </a:r>
          </a:p>
        </p:txBody>
      </p:sp>
    </p:spTree>
    <p:extLst>
      <p:ext uri="{BB962C8B-B14F-4D97-AF65-F5344CB8AC3E}">
        <p14:creationId xmlns:p14="http://schemas.microsoft.com/office/powerpoint/2010/main" val="255322809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F0B17F-57D9-E30D-4727-3FCB35981878}"/>
              </a:ext>
            </a:extLst>
          </p:cNvPr>
          <p:cNvSpPr/>
          <p:nvPr/>
        </p:nvSpPr>
        <p:spPr>
          <a:xfrm>
            <a:off x="6096001" y="2301371"/>
            <a:ext cx="3510455" cy="100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</a:t>
            </a:r>
            <a:r>
              <a:rPr lang="en-GB" dirty="0"/>
              <a:t>Action</a:t>
            </a:r>
            <a:endParaRPr lang="en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D165D-7EE9-D0DC-FC50-19213EDAFCFE}"/>
              </a:ext>
            </a:extLst>
          </p:cNvPr>
          <p:cNvSpPr/>
          <p:nvPr/>
        </p:nvSpPr>
        <p:spPr>
          <a:xfrm>
            <a:off x="6096000" y="1076917"/>
            <a:ext cx="3510455" cy="10089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Loader</a:t>
            </a:r>
            <a:endParaRPr lang="en-GB" dirty="0"/>
          </a:p>
          <a:p>
            <a:pPr algn="ctr"/>
            <a:r>
              <a:rPr lang="en-GB" dirty="0"/>
              <a:t>GET</a:t>
            </a:r>
            <a:endParaRPr lang="en-P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F2B6B-6471-6F00-A02C-A20A900BD21D}"/>
              </a:ext>
            </a:extLst>
          </p:cNvPr>
          <p:cNvSpPr/>
          <p:nvPr/>
        </p:nvSpPr>
        <p:spPr>
          <a:xfrm>
            <a:off x="6096000" y="3525826"/>
            <a:ext cx="3510455" cy="2490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Component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140EE50-C49D-4C8A-B72F-EFD8BF168C00}"/>
              </a:ext>
            </a:extLst>
          </p:cNvPr>
          <p:cNvSpPr txBox="1">
            <a:spLocks/>
          </p:cNvSpPr>
          <p:nvPr/>
        </p:nvSpPr>
        <p:spPr>
          <a:xfrm>
            <a:off x="960691" y="1269821"/>
            <a:ext cx="3249706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loader() </a:t>
            </a:r>
          </a:p>
          <a:p>
            <a:pPr lvl="1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fornece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dados a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rota</a:t>
            </a:r>
          </a:p>
          <a:p>
            <a:pPr lvl="1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corre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useLoaderData</a:t>
            </a: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params</a:t>
            </a:r>
          </a:p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  <a:p>
            <a:pPr marL="0" indent="0">
              <a:buNone/>
            </a:pP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1F5581F1-8945-50CF-BA0F-CD659C9B0A4A}"/>
              </a:ext>
            </a:extLst>
          </p:cNvPr>
          <p:cNvSpPr/>
          <p:nvPr/>
        </p:nvSpPr>
        <p:spPr>
          <a:xfrm>
            <a:off x="3469341" y="1076917"/>
            <a:ext cx="2214283" cy="3808848"/>
          </a:xfrm>
          <a:prstGeom prst="rightBrace">
            <a:avLst>
              <a:gd name="adj1" fmla="val 8333"/>
              <a:gd name="adj2" fmla="val 17074"/>
            </a:avLst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6565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FB4D2E-C4DD-D153-2E57-EFB4C5CCC48C}"/>
              </a:ext>
            </a:extLst>
          </p:cNvPr>
          <p:cNvSpPr/>
          <p:nvPr/>
        </p:nvSpPr>
        <p:spPr>
          <a:xfrm>
            <a:off x="6096000" y="2155463"/>
            <a:ext cx="3510455" cy="100899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</a:t>
            </a:r>
            <a:r>
              <a:rPr lang="en-GB" dirty="0"/>
              <a:t>Action</a:t>
            </a:r>
          </a:p>
          <a:p>
            <a:pPr algn="ctr"/>
            <a:r>
              <a:rPr lang="en-GB" dirty="0"/>
              <a:t>PUT  POST  PATCH  DELETE</a:t>
            </a:r>
            <a:endParaRPr lang="en-PT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56851-D88D-1559-57D9-6D3B90143FD4}"/>
              </a:ext>
            </a:extLst>
          </p:cNvPr>
          <p:cNvSpPr/>
          <p:nvPr/>
        </p:nvSpPr>
        <p:spPr>
          <a:xfrm>
            <a:off x="6095999" y="931009"/>
            <a:ext cx="3510455" cy="100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Loader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CDE885-F7CD-7E88-A560-506AB2CE94EA}"/>
              </a:ext>
            </a:extLst>
          </p:cNvPr>
          <p:cNvSpPr/>
          <p:nvPr/>
        </p:nvSpPr>
        <p:spPr>
          <a:xfrm>
            <a:off x="6095999" y="3379918"/>
            <a:ext cx="3510455" cy="24909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Component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A48489E-1426-1F38-9FAA-6FD531E8B496}"/>
              </a:ext>
            </a:extLst>
          </p:cNvPr>
          <p:cNvSpPr txBox="1">
            <a:spLocks/>
          </p:cNvSpPr>
          <p:nvPr/>
        </p:nvSpPr>
        <p:spPr>
          <a:xfrm>
            <a:off x="663388" y="1269821"/>
            <a:ext cx="3807757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action() </a:t>
            </a:r>
          </a:p>
          <a:p>
            <a:pPr lvl="1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leitura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gravação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de dados de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determinada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rota</a:t>
            </a:r>
          </a:p>
          <a:p>
            <a:pPr lvl="1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corre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servidor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200" dirty="0" err="1">
                <a:latin typeface="Arial" panose="020B0604020202020204" pitchFamily="34" charset="0"/>
                <a:cs typeface="Arial" panose="020B0604020202020204" pitchFamily="34" charset="0"/>
              </a:rPr>
              <a:t>useActionData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2B02296-85A0-C17D-A085-CF8798711153}"/>
              </a:ext>
            </a:extLst>
          </p:cNvPr>
          <p:cNvSpPr/>
          <p:nvPr/>
        </p:nvSpPr>
        <p:spPr>
          <a:xfrm>
            <a:off x="3469341" y="1076917"/>
            <a:ext cx="2214283" cy="2634471"/>
          </a:xfrm>
          <a:prstGeom prst="rightBrace">
            <a:avLst>
              <a:gd name="adj1" fmla="val 8333"/>
              <a:gd name="adj2" fmla="val 63245"/>
            </a:avLst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68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D7278-B4C9-78D3-25CB-B272FA54EC24}"/>
              </a:ext>
            </a:extLst>
          </p:cNvPr>
          <p:cNvSpPr/>
          <p:nvPr/>
        </p:nvSpPr>
        <p:spPr>
          <a:xfrm>
            <a:off x="6096000" y="2220689"/>
            <a:ext cx="3510455" cy="10089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</a:t>
            </a:r>
            <a:r>
              <a:rPr lang="en-GB" dirty="0"/>
              <a:t>Action</a:t>
            </a:r>
            <a:endParaRPr lang="en-P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5A873-2E16-1FDF-9F56-951BC5EDDABE}"/>
              </a:ext>
            </a:extLst>
          </p:cNvPr>
          <p:cNvSpPr/>
          <p:nvPr/>
        </p:nvSpPr>
        <p:spPr>
          <a:xfrm>
            <a:off x="6095999" y="996235"/>
            <a:ext cx="3510455" cy="100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Data Loader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050BBD-9626-348C-4DDC-6A8228B0073A}"/>
              </a:ext>
            </a:extLst>
          </p:cNvPr>
          <p:cNvSpPr/>
          <p:nvPr/>
        </p:nvSpPr>
        <p:spPr>
          <a:xfrm>
            <a:off x="6095999" y="3445144"/>
            <a:ext cx="3510455" cy="24909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/>
              <a:t>Component</a:t>
            </a:r>
            <a:endParaRPr lang="en-GB" dirty="0"/>
          </a:p>
          <a:p>
            <a:pPr algn="ctr"/>
            <a:r>
              <a:rPr lang="en-GB" dirty="0"/>
              <a:t>default</a:t>
            </a:r>
            <a:endParaRPr lang="en-PT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77A3392-AF44-0D65-98E5-7DF4D9AA351D}"/>
              </a:ext>
            </a:extLst>
          </p:cNvPr>
          <p:cNvSpPr txBox="1">
            <a:spLocks/>
          </p:cNvSpPr>
          <p:nvPr/>
        </p:nvSpPr>
        <p:spPr>
          <a:xfrm>
            <a:off x="663388" y="1269821"/>
            <a:ext cx="3807757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default export</a:t>
            </a:r>
          </a:p>
          <a:p>
            <a:pPr lvl="1"/>
            <a:r>
              <a:rPr lang="en-GB" sz="2200" i="1" dirty="0" err="1">
                <a:latin typeface="Arial" panose="020B0604020202020204" pitchFamily="34" charset="0"/>
                <a:cs typeface="Arial" panose="020B0604020202020204" pitchFamily="34" charset="0"/>
              </a:rPr>
              <a:t>componente</a:t>
            </a:r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 react</a:t>
            </a:r>
          </a:p>
          <a:p>
            <a:pPr marL="457200" lvl="1" indent="0">
              <a:buNone/>
            </a:pP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825FF64-F53F-EC78-33CA-F6BE8233E744}"/>
              </a:ext>
            </a:extLst>
          </p:cNvPr>
          <p:cNvSpPr/>
          <p:nvPr/>
        </p:nvSpPr>
        <p:spPr>
          <a:xfrm>
            <a:off x="3469341" y="1076916"/>
            <a:ext cx="2214283" cy="4859179"/>
          </a:xfrm>
          <a:prstGeom prst="rightBrace">
            <a:avLst>
              <a:gd name="adj1" fmla="val 8333"/>
              <a:gd name="adj2" fmla="val 79277"/>
            </a:avLst>
          </a:pr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 dirty="0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10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DA4C05-ECFD-3885-7BF1-C74D1CE7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30" y="1084668"/>
            <a:ext cx="6585131" cy="575201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7C029825-CFB3-F2F8-70F5-C7683CF4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/>
              <a:t>Erros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4D82B3C8-7E11-8287-811C-206C9C00F08D}"/>
              </a:ext>
            </a:extLst>
          </p:cNvPr>
          <p:cNvSpPr txBox="1">
            <a:spLocks/>
          </p:cNvSpPr>
          <p:nvPr/>
        </p:nvSpPr>
        <p:spPr>
          <a:xfrm>
            <a:off x="663388" y="1269821"/>
            <a:ext cx="4034118" cy="5417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erro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nas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rotas “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filho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” as rotas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antecedentes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renderizam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mesma</a:t>
            </a: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600" i="1" dirty="0" err="1">
                <a:latin typeface="Arial" panose="020B0604020202020204" pitchFamily="34" charset="0"/>
                <a:cs typeface="Arial" panose="020B0604020202020204" pitchFamily="34" charset="0"/>
              </a:rPr>
              <a:t>melhor</a:t>
            </a:r>
            <a:r>
              <a:rPr lang="en-GB" sz="2600" i="1" dirty="0">
                <a:latin typeface="Arial" panose="020B0604020202020204" pitchFamily="34" charset="0"/>
                <a:cs typeface="Arial" panose="020B0604020202020204" pitchFamily="34" charset="0"/>
              </a:rPr>
              <a:t> user experience</a:t>
            </a:r>
          </a:p>
          <a:p>
            <a:pPr marL="0" indent="0">
              <a:buNone/>
            </a:pPr>
            <a:endParaRPr lang="en-GB" sz="2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8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20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665932" y="5015604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433FCC2-D605-33E1-C5BA-FEFCCAFE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 err="1"/>
              <a:t>Optimistic</a:t>
            </a:r>
            <a:r>
              <a:rPr lang="pt-PT" sz="4400" dirty="0"/>
              <a:t> UI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CC9D448F-E65E-D829-4F53-E3EB251607E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4641" y="6002980"/>
            <a:ext cx="4851400" cy="525462"/>
          </a:xfrm>
        </p:spPr>
        <p:txBody>
          <a:bodyPr>
            <a:noAutofit/>
          </a:bodyPr>
          <a:lstStyle/>
          <a:p>
            <a:r>
              <a:rPr lang="pt-PT" sz="2800" dirty="0" err="1">
                <a:solidFill>
                  <a:schemeClr val="accent2">
                    <a:lumMod val="75000"/>
                  </a:schemeClr>
                </a:solidFill>
              </a:rPr>
              <a:t>useTransition</a:t>
            </a:r>
            <a:endParaRPr lang="pt-PT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233F2E6E-509F-4A90-8251-34DA19B459FE}"/>
              </a:ext>
            </a:extLst>
          </p:cNvPr>
          <p:cNvSpPr txBox="1">
            <a:spLocks/>
          </p:cNvSpPr>
          <p:nvPr/>
        </p:nvSpPr>
        <p:spPr>
          <a:xfrm>
            <a:off x="5680870" y="6005063"/>
            <a:ext cx="4851400" cy="525462"/>
          </a:xfrm>
          <a:prstGeom prst="rect">
            <a:avLst/>
          </a:prstGeom>
        </p:spPr>
        <p:txBody>
          <a:bodyPr vert="horz" lIns="91440" tIns="1440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800" dirty="0" err="1">
                <a:solidFill>
                  <a:schemeClr val="accent2">
                    <a:lumMod val="75000"/>
                  </a:schemeClr>
                </a:solidFill>
              </a:rPr>
              <a:t>useFetcher</a:t>
            </a:r>
            <a:endParaRPr lang="pt-PT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A91F372E-AC46-5554-D0AA-F9DF9522F627}"/>
              </a:ext>
            </a:extLst>
          </p:cNvPr>
          <p:cNvSpPr txBox="1">
            <a:spLocks/>
          </p:cNvSpPr>
          <p:nvPr/>
        </p:nvSpPr>
        <p:spPr>
          <a:xfrm>
            <a:off x="838200" y="1084668"/>
            <a:ext cx="10515600" cy="991978"/>
          </a:xfrm>
          <a:prstGeom prst="rect">
            <a:avLst/>
          </a:prstGeom>
        </p:spPr>
        <p:txBody>
          <a:bodyPr vert="horz" lIns="91440" tIns="14400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É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pattern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focada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interface do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utilizador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optimiza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o que o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utilizador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vê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diminuindo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percepção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de tempo de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espera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851F3B40-1F01-80C1-E0AE-06D1D546C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930" y="1998230"/>
            <a:ext cx="4347105" cy="3227109"/>
          </a:xfrm>
          <a:prstGeom prst="rect">
            <a:avLst/>
          </a:prstGeom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5010F8C5-56F6-81B4-ED3B-F26AB20AE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778" y="3485562"/>
            <a:ext cx="1943265" cy="1491661"/>
          </a:xfrm>
          <a:prstGeom prst="rect">
            <a:avLst/>
          </a:prstGeom>
        </p:spPr>
      </p:pic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4CB1E75F-5DEE-32ED-88A0-469467760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70" y="1990708"/>
            <a:ext cx="3256094" cy="3460838"/>
          </a:xfrm>
          <a:prstGeom prst="rect">
            <a:avLst/>
          </a:prstGeom>
        </p:spPr>
      </p:pic>
      <p:pic>
        <p:nvPicPr>
          <p:cNvPr id="20" name="twttr_favourite">
            <a:hlinkClick r:id="" action="ppaction://media"/>
            <a:extLst>
              <a:ext uri="{FF2B5EF4-FFF2-40B4-BE49-F238E27FC236}">
                <a16:creationId xmlns:a16="http://schemas.microsoft.com/office/drawing/2014/main" id="{4D22E7E3-7D5D-5DCC-7775-9E495A7CF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313" y="1985443"/>
            <a:ext cx="3810000" cy="117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000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38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14" grpId="0" build="p"/>
      <p:bldP spid="16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Shape, icon&#10;&#10;Description automatically generated">
            <a:extLst>
              <a:ext uri="{FF2B5EF4-FFF2-40B4-BE49-F238E27FC236}">
                <a16:creationId xmlns:a16="http://schemas.microsoft.com/office/drawing/2014/main" id="{902CF863-BEAF-D687-A684-AB332C2DA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882" y="2138737"/>
            <a:ext cx="4860235" cy="4246641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1A8EB-DD06-72C0-9878-1D12A7878933}"/>
              </a:ext>
            </a:extLst>
          </p:cNvPr>
          <p:cNvSpPr txBox="1"/>
          <p:nvPr/>
        </p:nvSpPr>
        <p:spPr>
          <a:xfrm>
            <a:off x="838198" y="1769405"/>
            <a:ext cx="10125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DDA284E2-CDBE-A656-D3F4-2737CFAD2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 err="1"/>
              <a:t>Progressive</a:t>
            </a:r>
            <a:r>
              <a:rPr lang="pt-PT" sz="4400" dirty="0"/>
              <a:t> </a:t>
            </a:r>
            <a:r>
              <a:rPr lang="en-GB" dirty="0"/>
              <a:t>enhancement</a:t>
            </a:r>
            <a:r>
              <a:rPr lang="pt-PT" dirty="0"/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54EFE9A-FE61-06EB-EDA9-1797777E919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84667"/>
            <a:ext cx="10515600" cy="1054070"/>
          </a:xfrm>
        </p:spPr>
        <p:txBody>
          <a:bodyPr>
            <a:normAutofit/>
          </a:bodyPr>
          <a:lstStyle/>
          <a:p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Querem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renderizar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uma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página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apenas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com links,</a:t>
            </a:r>
          </a:p>
          <a:p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precisam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de </a:t>
            </a:r>
            <a:r>
              <a:rPr lang="en-GB" sz="2600" dirty="0" err="1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Javascript</a:t>
            </a:r>
            <a:r>
              <a:rPr lang="en-GB" sz="26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?</a:t>
            </a:r>
            <a:endParaRPr lang="pt-PT" sz="2600" dirty="0">
              <a:solidFill>
                <a:schemeClr val="accent3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algn="l"/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001096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03B445E-D161-B56D-80F7-C239DEE28F97}"/>
              </a:ext>
            </a:extLst>
          </p:cNvPr>
          <p:cNvSpPr txBox="1">
            <a:spLocks/>
          </p:cNvSpPr>
          <p:nvPr/>
        </p:nvSpPr>
        <p:spPr>
          <a:xfrm>
            <a:off x="990600" y="1639342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utiliza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o Webpack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bundler mas sim o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Esbuild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B867F26-4F36-4620-F563-9B36EB48B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96" y="2205581"/>
            <a:ext cx="10405559" cy="1956601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E8C9A2C6-D42E-4401-14ED-1854DDE7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sz="4400" dirty="0" err="1">
                <a:latin typeface="+mj-lt"/>
                <a:cs typeface="Arial" panose="020B0604020202020204" pitchFamily="34" charset="0"/>
              </a:rPr>
              <a:t>Esbuild</a:t>
            </a:r>
            <a:endParaRPr lang="en-GB" sz="4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4408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03B445E-D161-B56D-80F7-C239DEE28F97}"/>
              </a:ext>
            </a:extLst>
          </p:cNvPr>
          <p:cNvSpPr txBox="1">
            <a:spLocks/>
          </p:cNvSpPr>
          <p:nvPr/>
        </p:nvSpPr>
        <p:spPr>
          <a:xfrm>
            <a:off x="990600" y="1639342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8C9A2C6-D42E-4401-14ED-1854DDE7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+mj-lt"/>
                <a:cs typeface="Arial" panose="020B0604020202020204" pitchFamily="34" charset="0"/>
              </a:rPr>
              <a:t>Deployment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52E9683-39A3-741E-8C7D-4493FCCDA08B}"/>
              </a:ext>
            </a:extLst>
          </p:cNvPr>
          <p:cNvSpPr txBox="1">
            <a:spLocks/>
          </p:cNvSpPr>
          <p:nvPr/>
        </p:nvSpPr>
        <p:spPr>
          <a:xfrm>
            <a:off x="1030237" y="1518428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Remix App Server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Express Server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Architect (Aws Lambda)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Fly.io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Netlify</a:t>
            </a: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Vercel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Cloudflare Pages</a:t>
            </a:r>
          </a:p>
        </p:txBody>
      </p:sp>
    </p:spTree>
    <p:extLst>
      <p:ext uri="{BB962C8B-B14F-4D97-AF65-F5344CB8AC3E}">
        <p14:creationId xmlns:p14="http://schemas.microsoft.com/office/powerpoint/2010/main" val="2437915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703B445E-D161-B56D-80F7-C239DEE28F97}"/>
              </a:ext>
            </a:extLst>
          </p:cNvPr>
          <p:cNvSpPr txBox="1">
            <a:spLocks/>
          </p:cNvSpPr>
          <p:nvPr/>
        </p:nvSpPr>
        <p:spPr>
          <a:xfrm>
            <a:off x="838200" y="1337232"/>
            <a:ext cx="4747651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meta()</a:t>
            </a:r>
          </a:p>
          <a:p>
            <a:pPr lvl="1"/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definir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metatags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rota</a:t>
            </a:r>
          </a:p>
          <a:p>
            <a:pPr marL="0" indent="0"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89A2607-DCDC-3166-EA6A-62BCE762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+mj-lt"/>
                <a:cs typeface="Arial" panose="020B0604020202020204" pitchFamily="34" charset="0"/>
              </a:rPr>
              <a:t>SEO</a:t>
            </a:r>
          </a:p>
        </p:txBody>
      </p:sp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23A3800D-BD12-3CB6-186B-A5A86C32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63" y="1337232"/>
            <a:ext cx="5117883" cy="461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0341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0256-D604-A40D-F60C-D63091DA7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A reter…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22926-C4BD-35FE-2A0C-7174D2B059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D8BF5F1-69DE-5777-FAEB-FE95EBFFD993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Framework open source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recente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Comunidade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pequena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Concorrente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do Next.js</a:t>
            </a:r>
          </a:p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Facilitador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SSR </a:t>
            </a:r>
          </a:p>
          <a:p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Ainda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provas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dadas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nível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escalabilidade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depende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8109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997672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Thank</a:t>
            </a:r>
            <a:r>
              <a:rPr lang="pt-PT" dirty="0"/>
              <a:t> </a:t>
            </a:r>
            <a:r>
              <a:rPr lang="pt-PT" dirty="0" err="1"/>
              <a:t>You</a:t>
            </a:r>
            <a:endParaRPr lang="pt-P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err="1"/>
              <a:t>careers@present-technologies.com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/>
              <a:t>+351 239 781 834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475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A18B-CBE5-4AD8-8A37-B67BD0D43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A74C3A7-D11B-5CF6-E963-F7B717101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138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About</a:t>
            </a:r>
            <a:r>
              <a:rPr lang="pt-PT" dirty="0"/>
              <a:t> Us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7ED1252-1ADD-913E-3EED-84033CA6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4" y="1714501"/>
            <a:ext cx="12031711" cy="431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847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A18B-CBE5-4AD8-8A37-B67BD0D43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C3D9E0AF-6744-3C07-0E47-BD02292EB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5" b="38312"/>
          <a:stretch/>
        </p:blipFill>
        <p:spPr>
          <a:xfrm>
            <a:off x="0" y="2702858"/>
            <a:ext cx="12192000" cy="4155141"/>
          </a:xfrm>
          <a:prstGeom prst="rect">
            <a:avLst/>
          </a:prstGeom>
        </p:spPr>
      </p:pic>
      <p:sp>
        <p:nvSpPr>
          <p:cNvPr id="24" name="Título 23">
            <a:extLst>
              <a:ext uri="{FF2B5EF4-FFF2-40B4-BE49-F238E27FC236}">
                <a16:creationId xmlns:a16="http://schemas.microsoft.com/office/drawing/2014/main" id="{677D4AF3-2F53-EB5B-E8DD-767ECB06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03" y="365125"/>
            <a:ext cx="11217897" cy="719543"/>
          </a:xfrm>
        </p:spPr>
        <p:txBody>
          <a:bodyPr>
            <a:noAutofit/>
          </a:bodyPr>
          <a:lstStyle/>
          <a:p>
            <a:r>
              <a:rPr kumimoji="0" lang="en-US" sz="3200" b="1" i="0" u="none" strike="noStrike" kern="0" cap="all" spc="0" normalizeH="0" baseline="0" noProof="0" dirty="0">
                <a:ln>
                  <a:noFill/>
                </a:ln>
                <a:solidFill>
                  <a:srgbClr val="F39C12"/>
                </a:solidFill>
                <a:effectLst/>
                <a:uLnTx/>
                <a:uFillTx/>
                <a:ea typeface="Montserrat SemiBold" charset="0"/>
                <a:cs typeface="Montserrat SemiBold" charset="0"/>
                <a:sym typeface="Montserrat Semi Bold"/>
              </a:rPr>
              <a:t>Top 3 Small IT companies to work for in Portugal</a:t>
            </a:r>
            <a:endParaRPr lang="pt-PT" sz="3200" dirty="0"/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9D22D6A2-79BB-9194-C257-A9F3ADE4E175}"/>
              </a:ext>
            </a:extLst>
          </p:cNvPr>
          <p:cNvSpPr txBox="1">
            <a:spLocks/>
          </p:cNvSpPr>
          <p:nvPr/>
        </p:nvSpPr>
        <p:spPr>
          <a:xfrm>
            <a:off x="1121790" y="1077203"/>
            <a:ext cx="9330310" cy="991978"/>
          </a:xfrm>
          <a:prstGeom prst="rect">
            <a:avLst/>
          </a:prstGeom>
        </p:spPr>
        <p:txBody>
          <a:bodyPr vert="horz" lIns="91440" tIns="14400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20" dirty="0"/>
              <a:t>We are proud to have been selected by EXAME#21 as one of the </a:t>
            </a:r>
            <a:r>
              <a:rPr lang="en-US" sz="2400" b="1" spc="20" dirty="0"/>
              <a:t>TOP 25 </a:t>
            </a:r>
            <a:r>
              <a:rPr lang="en-US" sz="2400" spc="20" dirty="0"/>
              <a:t>companies to work for in Portugal!</a:t>
            </a:r>
          </a:p>
          <a:p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768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A18B-CBE5-4AD8-8A37-B67BD0D43A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B3CBC064-A343-B8C6-EF37-9C3E02455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138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Compentences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1257BE-3D85-B7DD-7323-B2BF99E21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" y="1511996"/>
            <a:ext cx="12085163" cy="483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34A5A70-404D-4A28-FAE1-6CA8EB6F60E9}"/>
              </a:ext>
            </a:extLst>
          </p:cNvPr>
          <p:cNvSpPr txBox="1">
            <a:spLocks/>
          </p:cNvSpPr>
          <p:nvPr/>
        </p:nvSpPr>
        <p:spPr>
          <a:xfrm>
            <a:off x="838200" y="1937931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0D381FD-FD2E-E53E-E032-AB10370AC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en-GB" dirty="0"/>
              <a:t>From React…to Remix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CD9AEF2-A6B4-FD81-C5D3-FECDF31B1D36}"/>
              </a:ext>
            </a:extLst>
          </p:cNvPr>
          <p:cNvSpPr txBox="1">
            <a:spLocks/>
          </p:cNvSpPr>
          <p:nvPr/>
        </p:nvSpPr>
        <p:spPr>
          <a:xfrm>
            <a:off x="838200" y="2095878"/>
            <a:ext cx="4851400" cy="4081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Criação de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Interfaces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Funciona á base de componentes</a:t>
            </a:r>
          </a:p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Renderização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no lado do cliente (CSR)</a:t>
            </a:r>
          </a:p>
          <a:p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5451E8EC-DFAF-88A4-5B31-F5A63390454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172774"/>
            <a:ext cx="4851400" cy="525462"/>
          </a:xfrm>
        </p:spPr>
        <p:txBody>
          <a:bodyPr>
            <a:noAutofit/>
          </a:bodyPr>
          <a:lstStyle/>
          <a:p>
            <a:r>
              <a:rPr lang="pt-PT" sz="2800" dirty="0" err="1">
                <a:solidFill>
                  <a:schemeClr val="accent2">
                    <a:lumMod val="75000"/>
                  </a:schemeClr>
                </a:solidFill>
              </a:rPr>
              <a:t>React</a:t>
            </a:r>
            <a:endParaRPr lang="pt-PT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0DE00B2-F966-C9AB-49E5-02185CE2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115" y="1213338"/>
            <a:ext cx="3244099" cy="31124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76DD7E6F-C45C-C54A-FB60-8B53684C995D}"/>
              </a:ext>
            </a:extLst>
          </p:cNvPr>
          <p:cNvSpPr/>
          <p:nvPr/>
        </p:nvSpPr>
        <p:spPr>
          <a:xfrm>
            <a:off x="7874595" y="4498814"/>
            <a:ext cx="1160584" cy="763352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1102E4D7-E5E2-78DC-7DAE-2BB5BEC3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14" y="5336413"/>
            <a:ext cx="2116346" cy="11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447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/>
      <p:bldP spid="13" grpId="0" build="p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1950AEA-CDFC-E0A0-9E5C-BF85E5B7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50" y="1895504"/>
            <a:ext cx="3524499" cy="30669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EA802D-DEC1-55B1-05F2-F2372229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latin typeface="+mj-lt"/>
                <a:cs typeface="Arial" panose="020B0604020202020204" pitchFamily="34" charset="0"/>
              </a:rPr>
              <a:t>O que é o Remix?</a:t>
            </a:r>
          </a:p>
        </p:txBody>
      </p:sp>
      <p:pic>
        <p:nvPicPr>
          <p:cNvPr id="9" name="Content Placeholder 8" descr="Logo, icon&#10;&#10;Description automatically generated">
            <a:extLst>
              <a:ext uri="{FF2B5EF4-FFF2-40B4-BE49-F238E27FC236}">
                <a16:creationId xmlns:a16="http://schemas.microsoft.com/office/drawing/2014/main" id="{5F61EBE8-5A10-D3A7-1030-E11098D4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3392" y="2095501"/>
            <a:ext cx="3141014" cy="314101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FB487-0428-FF4A-E3E9-B4D7F36E9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4C50B9-C9EB-2250-9B55-34CBF4E90B3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470650" y="2873450"/>
            <a:ext cx="4851400" cy="1585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Full stack web framework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Front-end</a:t>
            </a:r>
          </a:p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Back-end </a:t>
            </a:r>
          </a:p>
        </p:txBody>
      </p:sp>
    </p:spTree>
    <p:extLst>
      <p:ext uri="{BB962C8B-B14F-4D97-AF65-F5344CB8AC3E}">
        <p14:creationId xmlns:p14="http://schemas.microsoft.com/office/powerpoint/2010/main" val="3031006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C886FC-B843-B15E-0C11-BED8C5D9B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931"/>
            <a:ext cx="10515600" cy="4081085"/>
          </a:xfrm>
        </p:spPr>
        <p:txBody>
          <a:bodyPr>
            <a:normAutofit/>
          </a:bodyPr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Instalação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SSR - Server Side Rendering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Routing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Server Framework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Optimistic UI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Progressive enhancement</a:t>
            </a:r>
          </a:p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Esbuild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&amp;&amp; Deployment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8162BA-5C7E-FC3C-2F40-A33C4FD9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Características</a:t>
            </a:r>
            <a:r>
              <a:rPr lang="en-GB" dirty="0"/>
              <a:t> </a:t>
            </a:r>
            <a:r>
              <a:rPr lang="pt-PT" dirty="0"/>
              <a:t>Principais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8566F-8FF0-AAFA-237C-EF6990A8E5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777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E8FF4-C798-F8FB-A866-404175D3E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C35765-AE70-8647-A618-A98A25944DC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46CC82F-FAF9-F396-640C-CF8DD19790D9}"/>
              </a:ext>
            </a:extLst>
          </p:cNvPr>
          <p:cNvSpPr txBox="1">
            <a:spLocks/>
          </p:cNvSpPr>
          <p:nvPr/>
        </p:nvSpPr>
        <p:spPr>
          <a:xfrm>
            <a:off x="838200" y="1639343"/>
            <a:ext cx="10515600" cy="40810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8296114-A858-FFEF-EE70-DEFEC7C2A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97" y="1639343"/>
            <a:ext cx="10434006" cy="3927739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1C4733A-6D27-9411-7769-C0ACE6438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543"/>
          </a:xfrm>
        </p:spPr>
        <p:txBody>
          <a:bodyPr>
            <a:normAutofit fontScale="90000"/>
          </a:bodyPr>
          <a:lstStyle/>
          <a:p>
            <a:r>
              <a:rPr lang="pt-PT" sz="4400" dirty="0"/>
              <a:t>Instalação Fácil</a:t>
            </a:r>
          </a:p>
        </p:txBody>
      </p:sp>
    </p:spTree>
    <p:extLst>
      <p:ext uri="{BB962C8B-B14F-4D97-AF65-F5344CB8AC3E}">
        <p14:creationId xmlns:p14="http://schemas.microsoft.com/office/powerpoint/2010/main" val="265220594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24F999-53DC-F44A-8D6B-039A2D19D805}" vid="{122F327A-6A96-B948-98B0-96D98E073808}"/>
    </a:ext>
  </a:extLst>
</a:theme>
</file>

<file path=ppt/theme/theme2.xml><?xml version="1.0" encoding="utf-8"?>
<a:theme xmlns:a="http://schemas.openxmlformats.org/drawingml/2006/main" name="White">
  <a:themeElements>
    <a:clrScheme name="PTECH">
      <a:dk1>
        <a:srgbClr val="333333"/>
      </a:dk1>
      <a:lt1>
        <a:srgbClr val="FFFFFF"/>
      </a:lt1>
      <a:dk2>
        <a:srgbClr val="53585F"/>
      </a:dk2>
      <a:lt2>
        <a:srgbClr val="FFFFFF"/>
      </a:lt2>
      <a:accent1>
        <a:srgbClr val="F39C12"/>
      </a:accent1>
      <a:accent2>
        <a:srgbClr val="2ECC71"/>
      </a:accent2>
      <a:accent3>
        <a:srgbClr val="DCBD23"/>
      </a:accent3>
      <a:accent4>
        <a:srgbClr val="3498DB"/>
      </a:accent4>
      <a:accent5>
        <a:srgbClr val="E74C3C"/>
      </a:accent5>
      <a:accent6>
        <a:srgbClr val="9B59B6"/>
      </a:accent6>
      <a:hlink>
        <a:srgbClr val="0000FF"/>
      </a:hlink>
      <a:folHlink>
        <a:srgbClr val="FF00FF"/>
      </a:folHlink>
    </a:clrScheme>
    <a:fontScheme name="White">
      <a:majorFont>
        <a:latin typeface="Montserrat Semi Bold"/>
        <a:ea typeface="Montserrat Semi Bold"/>
        <a:cs typeface="Montserrat Semi Bold"/>
      </a:majorFont>
      <a:minorFont>
        <a:latin typeface="nevis"/>
        <a:ea typeface="nevis"/>
        <a:cs typeface="nevi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5F5F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64" normalizeH="0" baseline="0">
            <a:ln>
              <a:noFill/>
            </a:ln>
            <a:solidFill>
              <a:srgbClr val="5E5E5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39" normalizeH="0" baseline="0">
            <a:ln>
              <a:noFill/>
            </a:ln>
            <a:solidFill>
              <a:srgbClr val="919191"/>
            </a:solidFill>
            <a:effectLst/>
            <a:uFillTx/>
            <a:latin typeface="Montserrat Light"/>
            <a:ea typeface="Montserrat Light"/>
            <a:cs typeface="Montserrat Light"/>
            <a:sym typeface="Montserrat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PTECH-2018-template</Template>
  <TotalTime>855</TotalTime>
  <Words>477</Words>
  <Application>Microsoft Office PowerPoint</Application>
  <PresentationFormat>Ecrã Panorâmico</PresentationFormat>
  <Paragraphs>155</Paragraphs>
  <Slides>27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27</vt:i4>
      </vt:variant>
    </vt:vector>
  </HeadingPairs>
  <TitlesOfParts>
    <vt:vector size="39" baseType="lpstr">
      <vt:lpstr>MS PGothic</vt:lpstr>
      <vt:lpstr>Arial</vt:lpstr>
      <vt:lpstr>Britannic Bold</vt:lpstr>
      <vt:lpstr>Calibri</vt:lpstr>
      <vt:lpstr>Century Gothic</vt:lpstr>
      <vt:lpstr>Helvetica Neue</vt:lpstr>
      <vt:lpstr>Material Icons</vt:lpstr>
      <vt:lpstr>Montserrat</vt:lpstr>
      <vt:lpstr>Montserrat Light</vt:lpstr>
      <vt:lpstr>Open Sans</vt:lpstr>
      <vt:lpstr>Office Theme</vt:lpstr>
      <vt:lpstr>White</vt:lpstr>
      <vt:lpstr>Apresentação do PowerPoint</vt:lpstr>
      <vt:lpstr>Apresentação do PowerPoint</vt:lpstr>
      <vt:lpstr>About Us</vt:lpstr>
      <vt:lpstr>Top 3 Small IT companies to work for in Portugal</vt:lpstr>
      <vt:lpstr>Compentences</vt:lpstr>
      <vt:lpstr>From React…to Remix</vt:lpstr>
      <vt:lpstr>O que é o Remix?</vt:lpstr>
      <vt:lpstr>Características Principais</vt:lpstr>
      <vt:lpstr>Instalação Fácil</vt:lpstr>
      <vt:lpstr>SSR – Server Side Rendering</vt:lpstr>
      <vt:lpstr>SSR</vt:lpstr>
      <vt:lpstr>CSR – Client Side Rendering</vt:lpstr>
      <vt:lpstr>CSR</vt:lpstr>
      <vt:lpstr>Routing</vt:lpstr>
      <vt:lpstr>Server Framework</vt:lpstr>
      <vt:lpstr>Apresentação do PowerPoint</vt:lpstr>
      <vt:lpstr>Apresentação do PowerPoint</vt:lpstr>
      <vt:lpstr>Apresentação do PowerPoint</vt:lpstr>
      <vt:lpstr>Erros</vt:lpstr>
      <vt:lpstr>Optimistic UI</vt:lpstr>
      <vt:lpstr>Progressive enhancement </vt:lpstr>
      <vt:lpstr>Esbuild</vt:lpstr>
      <vt:lpstr>Deployment</vt:lpstr>
      <vt:lpstr>SEO</vt:lpstr>
      <vt:lpstr>A reter…</vt:lpstr>
      <vt:lpstr>Apresentação do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Ramos</dc:creator>
  <cp:lastModifiedBy>Pedro Ramos</cp:lastModifiedBy>
  <cp:revision>16</cp:revision>
  <dcterms:created xsi:type="dcterms:W3CDTF">2022-05-16T23:19:56Z</dcterms:created>
  <dcterms:modified xsi:type="dcterms:W3CDTF">2022-05-19T23:55:51Z</dcterms:modified>
</cp:coreProperties>
</file>